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6" r:id="rId5"/>
  </p:sldMasterIdLst>
  <p:notesMasterIdLst>
    <p:notesMasterId r:id="rId9"/>
  </p:notesMasterIdLst>
  <p:sldIdLst>
    <p:sldId id="292" r:id="rId6"/>
    <p:sldId id="298" r:id="rId7"/>
    <p:sldId id="29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84E207D-762B-D844-8949-1772E880034B}" name="Vanessa Parker" initials="VP" userId="S::parkerva@swindon.gov.uk::8db57eaf-dcc9-432f-a402-de0ed1b88a0b" providerId="AD"/>
  <p188:author id="{13ADEACC-218A-595E-A646-FE7F6E49A912}" name="Grace Lynch" initials="GL" userId="S::lynchg@swindon.gov.uk::fecaa33c-16db-4b56-831b-e649579bda5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3735"/>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15896B-65AD-5E14-3F6A-F7D743FA87AB}" v="13" dt="2023-09-15T06:55:47.949"/>
    <p1510:client id="{0BF401CF-6918-D200-18B0-0E2039BF63A2}" v="4" dt="2023-12-11T13:30:27.520"/>
    <p1510:client id="{27366D07-6704-7118-E683-BA04FD291741}" v="28" dt="2023-09-07T12:20:00.151"/>
    <p1510:client id="{2A2F14DA-63E3-AB0D-CA9D-572429143B1C}" v="220" dt="2023-09-06T10:17:55.546"/>
    <p1510:client id="{349FDF94-51EF-1AFB-909E-A4707A756359}" v="121" dt="2023-09-21T10:16:53.349"/>
    <p1510:client id="{640DF233-29ED-958A-F99B-B2220CE501C7}" v="4" dt="2023-09-13T13:45:34.045"/>
    <p1510:client id="{6BAEC44C-B6F0-021C-382A-1C490DE20E9C}" v="1" dt="2023-10-25T15:07:29.814"/>
    <p1510:client id="{9D275403-371A-18C3-D26D-648A0244F481}" v="2050" dt="2023-09-06T10:12:34.586"/>
    <p1510:client id="{999BE704-82D2-D0AD-41FF-356EFD424F05}" v="14" dt="2023-11-08T10:09:46.250"/>
    <p1510:client id="{B7BE4C5B-8C04-28AB-57D7-D7E889CEF5EF}" v="4156" dt="2023-09-05T14:02:31.999"/>
    <p1510:client id="{C68338FA-251C-5A47-CF0D-5180C6BF3277}" v="4" dt="2023-09-15T07:08:21.793"/>
    <p1510:client id="{CC0345E2-4BCA-2649-5325-07725DC59314}" v="4" dt="2023-11-21T11:33:21.536"/>
    <p1510:client id="{D7258EFC-6B99-585F-23FC-C08FD42470E7}" v="754" dt="2023-09-12T13:17:34.866"/>
    <p1510:client id="{EAB3CD21-184C-9171-E797-AC7CA51F6E2B}" v="376" dt="2023-09-11T16:01:38.826"/>
    <p1510:client id="{F4E113D6-0507-7FFF-A3E7-7C8BE591134B}" v="64" dt="2023-12-27T10:22:07.2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FDA1D0-C2C3-43AB-BCC7-156C4B48AF48}" type="doc">
      <dgm:prSet loTypeId="urn:microsoft.com/office/officeart/2009/3/layout/StepUpProcess" loCatId="process" qsTypeId="urn:microsoft.com/office/officeart/2005/8/quickstyle/simple1" qsCatId="simple" csTypeId="urn:microsoft.com/office/officeart/2005/8/colors/colorful1" csCatId="colorful" phldr="1"/>
      <dgm:spPr/>
      <dgm:t>
        <a:bodyPr/>
        <a:lstStyle/>
        <a:p>
          <a:endParaRPr lang="en-US"/>
        </a:p>
      </dgm:t>
    </dgm:pt>
    <dgm:pt modelId="{9657D932-144F-41F9-9E43-787023590CC1}">
      <dgm:prSet phldrT="[Text]" custT="1"/>
      <dgm:spPr/>
      <dgm:t>
        <a:bodyPr/>
        <a:lstStyle/>
        <a:p>
          <a:r>
            <a:rPr lang="en-US" sz="1100" dirty="0">
              <a:latin typeface="+mj-lt"/>
            </a:rPr>
            <a:t>Identify people who are currently receiving a night service</a:t>
          </a:r>
        </a:p>
      </dgm:t>
    </dgm:pt>
    <dgm:pt modelId="{69F2F4E6-717A-4724-8154-0DCA81DE6394}" type="parTrans" cxnId="{8643CC79-82BF-4BEC-8339-C82209780DFB}">
      <dgm:prSet/>
      <dgm:spPr/>
      <dgm:t>
        <a:bodyPr/>
        <a:lstStyle/>
        <a:p>
          <a:endParaRPr lang="en-US" sz="1100">
            <a:latin typeface="+mj-lt"/>
          </a:endParaRPr>
        </a:p>
      </dgm:t>
    </dgm:pt>
    <dgm:pt modelId="{B43231A7-9FEC-4E35-B004-870F271A3646}" type="sibTrans" cxnId="{8643CC79-82BF-4BEC-8339-C82209780DFB}">
      <dgm:prSet/>
      <dgm:spPr/>
      <dgm:t>
        <a:bodyPr/>
        <a:lstStyle/>
        <a:p>
          <a:endParaRPr lang="en-US" sz="1100">
            <a:latin typeface="+mj-lt"/>
          </a:endParaRPr>
        </a:p>
      </dgm:t>
    </dgm:pt>
    <dgm:pt modelId="{4F1ECACD-5E2D-4606-BB92-509EC8FCBE53}">
      <dgm:prSet phldrT="[Text]" custT="1"/>
      <dgm:spPr/>
      <dgm:t>
        <a:bodyPr/>
        <a:lstStyle/>
        <a:p>
          <a:r>
            <a:rPr lang="en-US" sz="1100" dirty="0">
              <a:latin typeface="+mj-lt"/>
            </a:rPr>
            <a:t>Cross check data with Providers and SWs to ensure list is correct</a:t>
          </a:r>
        </a:p>
      </dgm:t>
    </dgm:pt>
    <dgm:pt modelId="{B20EF8C5-923D-437A-BF62-F0A0BCCD1109}" type="parTrans" cxnId="{3F1F47C9-ACAD-44B6-A174-BFCF0B9AE401}">
      <dgm:prSet/>
      <dgm:spPr/>
      <dgm:t>
        <a:bodyPr/>
        <a:lstStyle/>
        <a:p>
          <a:endParaRPr lang="en-US" sz="1100">
            <a:latin typeface="+mj-lt"/>
          </a:endParaRPr>
        </a:p>
      </dgm:t>
    </dgm:pt>
    <dgm:pt modelId="{0BBAA712-C7B8-4061-893D-95E535B3E975}" type="sibTrans" cxnId="{3F1F47C9-ACAD-44B6-A174-BFCF0B9AE401}">
      <dgm:prSet/>
      <dgm:spPr/>
      <dgm:t>
        <a:bodyPr/>
        <a:lstStyle/>
        <a:p>
          <a:endParaRPr lang="en-US" sz="1100">
            <a:latin typeface="+mj-lt"/>
          </a:endParaRPr>
        </a:p>
      </dgm:t>
    </dgm:pt>
    <dgm:pt modelId="{3BD385CF-92E0-4694-82E5-BAE51859FB62}">
      <dgm:prSet phldrT="[Text]" custT="1"/>
      <dgm:spPr/>
      <dgm:t>
        <a:bodyPr/>
        <a:lstStyle/>
        <a:p>
          <a:pPr rtl="0"/>
          <a:r>
            <a:rPr lang="en-US" sz="1100" dirty="0">
              <a:latin typeface="+mj-lt"/>
            </a:rPr>
            <a:t>Update LAS &amp; </a:t>
          </a:r>
          <a:r>
            <a:rPr lang="en-US" sz="1100" dirty="0" err="1">
              <a:latin typeface="+mj-lt"/>
            </a:rPr>
            <a:t>ContrOCC</a:t>
          </a:r>
          <a:r>
            <a:rPr lang="en-US" sz="1100" dirty="0">
              <a:latin typeface="+mj-lt"/>
            </a:rPr>
            <a:t> to record people as receiving </a:t>
          </a:r>
          <a:r>
            <a:rPr lang="en-US" sz="1100" dirty="0">
              <a:latin typeface="+mn-lt"/>
            </a:rPr>
            <a:t>night</a:t>
          </a:r>
          <a:r>
            <a:rPr lang="en-US" sz="1100" dirty="0">
              <a:latin typeface="+mj-lt"/>
            </a:rPr>
            <a:t> service</a:t>
          </a:r>
        </a:p>
      </dgm:t>
    </dgm:pt>
    <dgm:pt modelId="{102EF48F-95AB-4930-98A7-0B105E4E5DD8}" type="parTrans" cxnId="{2B37B532-BAC4-4F31-BAC7-C2A6D42362C7}">
      <dgm:prSet/>
      <dgm:spPr/>
      <dgm:t>
        <a:bodyPr/>
        <a:lstStyle/>
        <a:p>
          <a:endParaRPr lang="en-US" sz="1100">
            <a:latin typeface="+mj-lt"/>
          </a:endParaRPr>
        </a:p>
      </dgm:t>
    </dgm:pt>
    <dgm:pt modelId="{9EB21698-A357-4425-A438-1CF468FF685F}" type="sibTrans" cxnId="{2B37B532-BAC4-4F31-BAC7-C2A6D42362C7}">
      <dgm:prSet/>
      <dgm:spPr/>
      <dgm:t>
        <a:bodyPr/>
        <a:lstStyle/>
        <a:p>
          <a:endParaRPr lang="en-US" sz="1100">
            <a:latin typeface="+mj-lt"/>
          </a:endParaRPr>
        </a:p>
      </dgm:t>
    </dgm:pt>
    <dgm:pt modelId="{551D84DE-9060-4A56-92A4-318433EAAC7F}">
      <dgm:prSet phldrT="[Text]" custT="1"/>
      <dgm:spPr/>
      <dgm:t>
        <a:bodyPr/>
        <a:lstStyle/>
        <a:p>
          <a:pPr rtl="0"/>
          <a:r>
            <a:rPr lang="en-US" sz="1100" dirty="0">
              <a:latin typeface="+mj-lt"/>
            </a:rPr>
            <a:t>Design a LAS or </a:t>
          </a:r>
          <a:r>
            <a:rPr lang="en-US" sz="1100" dirty="0" err="1">
              <a:latin typeface="+mj-lt"/>
            </a:rPr>
            <a:t>ContrOCC</a:t>
          </a:r>
          <a:r>
            <a:rPr lang="en-US" sz="1100" dirty="0">
              <a:latin typeface="+mj-lt"/>
            </a:rPr>
            <a:t> report for exporting night service data</a:t>
          </a:r>
        </a:p>
      </dgm:t>
    </dgm:pt>
    <dgm:pt modelId="{E3323F4B-96DF-492E-97B1-0B28A2A4E70F}" type="parTrans" cxnId="{0AB5A54A-7CED-4DDD-820B-931431AC4D24}">
      <dgm:prSet/>
      <dgm:spPr/>
      <dgm:t>
        <a:bodyPr/>
        <a:lstStyle/>
        <a:p>
          <a:endParaRPr lang="en-US" sz="1100">
            <a:latin typeface="+mj-lt"/>
          </a:endParaRPr>
        </a:p>
      </dgm:t>
    </dgm:pt>
    <dgm:pt modelId="{C2ACCF3A-3593-4D77-8534-6A067AB9263A}" type="sibTrans" cxnId="{0AB5A54A-7CED-4DDD-820B-931431AC4D24}">
      <dgm:prSet/>
      <dgm:spPr/>
      <dgm:t>
        <a:bodyPr/>
        <a:lstStyle/>
        <a:p>
          <a:endParaRPr lang="en-US" sz="1100">
            <a:latin typeface="+mj-lt"/>
          </a:endParaRPr>
        </a:p>
      </dgm:t>
    </dgm:pt>
    <dgm:pt modelId="{AD4888A9-0608-4B9F-B973-F3778ADE5DFC}">
      <dgm:prSet phldrT="[Text]" custT="1"/>
      <dgm:spPr/>
      <dgm:t>
        <a:bodyPr/>
        <a:lstStyle/>
        <a:p>
          <a:pPr rtl="0"/>
          <a:r>
            <a:rPr lang="en-US" sz="1100" dirty="0">
              <a:latin typeface="+mj-lt"/>
            </a:rPr>
            <a:t>Identify Providers to develop new Night TEC service  </a:t>
          </a:r>
        </a:p>
      </dgm:t>
    </dgm:pt>
    <dgm:pt modelId="{D5D0A544-BB3D-4503-84B1-4C1F4DF378D4}" type="parTrans" cxnId="{5C1DFA12-088C-4081-86BF-3D99680F7601}">
      <dgm:prSet/>
      <dgm:spPr/>
      <dgm:t>
        <a:bodyPr/>
        <a:lstStyle/>
        <a:p>
          <a:endParaRPr lang="en-US" sz="1100">
            <a:latin typeface="+mj-lt"/>
          </a:endParaRPr>
        </a:p>
      </dgm:t>
    </dgm:pt>
    <dgm:pt modelId="{322B6735-1349-4D80-ADAA-E80921EFEE75}" type="sibTrans" cxnId="{5C1DFA12-088C-4081-86BF-3D99680F7601}">
      <dgm:prSet/>
      <dgm:spPr/>
      <dgm:t>
        <a:bodyPr/>
        <a:lstStyle/>
        <a:p>
          <a:endParaRPr lang="en-US" sz="1100">
            <a:latin typeface="+mj-lt"/>
          </a:endParaRPr>
        </a:p>
      </dgm:t>
    </dgm:pt>
    <dgm:pt modelId="{916ED242-D9F9-4589-9A1A-D688A18CD82C}">
      <dgm:prSet phldr="0" custT="1"/>
      <dgm:spPr/>
      <dgm:t>
        <a:bodyPr/>
        <a:lstStyle/>
        <a:p>
          <a:pPr rtl="0"/>
          <a:r>
            <a:rPr lang="en-US" sz="1100" dirty="0">
              <a:solidFill>
                <a:schemeClr val="tx1"/>
              </a:solidFill>
              <a:latin typeface="+mn-lt"/>
              <a:cs typeface="Calibri"/>
            </a:rPr>
            <a:t>Engagement with Providers</a:t>
          </a:r>
        </a:p>
      </dgm:t>
    </dgm:pt>
    <dgm:pt modelId="{0C3A071B-94D6-443B-AAC0-CE80105BB116}" type="parTrans" cxnId="{1AFB892D-6B8C-4010-B0BD-4CE1BB34C5C1}">
      <dgm:prSet/>
      <dgm:spPr/>
      <dgm:t>
        <a:bodyPr/>
        <a:lstStyle/>
        <a:p>
          <a:endParaRPr lang="en-US" sz="1100">
            <a:latin typeface="+mj-lt"/>
          </a:endParaRPr>
        </a:p>
      </dgm:t>
    </dgm:pt>
    <dgm:pt modelId="{738DA643-434A-4373-AD79-61082E13EDA5}" type="sibTrans" cxnId="{1AFB892D-6B8C-4010-B0BD-4CE1BB34C5C1}">
      <dgm:prSet/>
      <dgm:spPr/>
      <dgm:t>
        <a:bodyPr/>
        <a:lstStyle/>
        <a:p>
          <a:endParaRPr lang="en-US" sz="1100">
            <a:latin typeface="+mj-lt"/>
          </a:endParaRPr>
        </a:p>
      </dgm:t>
    </dgm:pt>
    <dgm:pt modelId="{EB6AF9FC-CDE0-40BF-9D20-0AED0CA2DD92}">
      <dgm:prSet phldrT="[Text]" custT="1"/>
      <dgm:spPr/>
      <dgm:t>
        <a:bodyPr/>
        <a:lstStyle/>
        <a:p>
          <a:pPr rtl="0"/>
          <a:r>
            <a:rPr lang="en-US" sz="1100" dirty="0">
              <a:latin typeface="+mj-lt"/>
            </a:rPr>
            <a:t>Reviews to commence       Feb/Mar-2024</a:t>
          </a:r>
          <a:endParaRPr lang="en-US" sz="1100" dirty="0">
            <a:latin typeface="+mj-lt"/>
            <a:ea typeface="+mj-lt"/>
            <a:cs typeface="+mj-lt"/>
          </a:endParaRPr>
        </a:p>
      </dgm:t>
    </dgm:pt>
    <dgm:pt modelId="{90CEECC8-2427-412B-8B20-706F65125EC8}" type="parTrans" cxnId="{F1AA5A45-2A35-47AB-B7CD-00EA05AB8769}">
      <dgm:prSet/>
      <dgm:spPr/>
      <dgm:t>
        <a:bodyPr/>
        <a:lstStyle/>
        <a:p>
          <a:endParaRPr lang="en-US" sz="1100"/>
        </a:p>
      </dgm:t>
    </dgm:pt>
    <dgm:pt modelId="{6680E5F9-A6BB-40D4-92D2-4BAF0BB47A9E}" type="sibTrans" cxnId="{F1AA5A45-2A35-47AB-B7CD-00EA05AB8769}">
      <dgm:prSet/>
      <dgm:spPr/>
      <dgm:t>
        <a:bodyPr/>
        <a:lstStyle/>
        <a:p>
          <a:endParaRPr lang="en-US" sz="1100"/>
        </a:p>
      </dgm:t>
    </dgm:pt>
    <dgm:pt modelId="{10727B3D-D0E7-45AD-91F4-28A9D6F40706}">
      <dgm:prSet phldrT="[Text]" custT="1"/>
      <dgm:spPr/>
      <dgm:t>
        <a:bodyPr/>
        <a:lstStyle/>
        <a:p>
          <a:r>
            <a:rPr lang="en-US" sz="1100" dirty="0">
              <a:latin typeface="+mj-lt"/>
            </a:rPr>
            <a:t>Match the need of the person to Technology</a:t>
          </a:r>
          <a:endParaRPr lang="en-US" sz="1100" dirty="0"/>
        </a:p>
      </dgm:t>
    </dgm:pt>
    <dgm:pt modelId="{182A57BE-D31B-4A92-A86D-32BF5332D63B}" type="parTrans" cxnId="{0F0E38A3-7FCD-4632-AC7F-DF7270D1C455}">
      <dgm:prSet/>
      <dgm:spPr/>
      <dgm:t>
        <a:bodyPr/>
        <a:lstStyle/>
        <a:p>
          <a:endParaRPr lang="en-US" sz="1100"/>
        </a:p>
      </dgm:t>
    </dgm:pt>
    <dgm:pt modelId="{5F94BB1F-BE06-45F3-BC4B-A6A0E28598D7}" type="sibTrans" cxnId="{0F0E38A3-7FCD-4632-AC7F-DF7270D1C455}">
      <dgm:prSet/>
      <dgm:spPr/>
      <dgm:t>
        <a:bodyPr/>
        <a:lstStyle/>
        <a:p>
          <a:endParaRPr lang="en-US" sz="1100"/>
        </a:p>
      </dgm:t>
    </dgm:pt>
    <dgm:pt modelId="{837120F9-836F-4FF8-AE14-569C3A855ACA}">
      <dgm:prSet phldrT="[Text]" custT="1"/>
      <dgm:spPr/>
      <dgm:t>
        <a:bodyPr/>
        <a:lstStyle/>
        <a:p>
          <a:pPr rtl="0"/>
          <a:r>
            <a:rPr lang="en-US" sz="1100" dirty="0">
              <a:latin typeface="+mj-lt"/>
            </a:rPr>
            <a:t>Agreed change to package of care, set up new service with provider and install TEC</a:t>
          </a:r>
        </a:p>
      </dgm:t>
    </dgm:pt>
    <dgm:pt modelId="{50AF4762-9FA9-48B0-B053-8CF73153CCC0}" type="parTrans" cxnId="{C1546CB1-73EC-4778-8453-233D1EDC6E0B}">
      <dgm:prSet/>
      <dgm:spPr/>
      <dgm:t>
        <a:bodyPr/>
        <a:lstStyle/>
        <a:p>
          <a:endParaRPr lang="en-US" sz="1100"/>
        </a:p>
      </dgm:t>
    </dgm:pt>
    <dgm:pt modelId="{39D6AC7C-E20F-4EF9-85CB-ED93087CF696}" type="sibTrans" cxnId="{C1546CB1-73EC-4778-8453-233D1EDC6E0B}">
      <dgm:prSet/>
      <dgm:spPr/>
      <dgm:t>
        <a:bodyPr/>
        <a:lstStyle/>
        <a:p>
          <a:endParaRPr lang="en-US" sz="1100"/>
        </a:p>
      </dgm:t>
    </dgm:pt>
    <dgm:pt modelId="{1D752009-6FF3-4F76-92D5-A13D99AFBCB6}">
      <dgm:prSet phldrT="[Text]" custT="1"/>
      <dgm:spPr/>
      <dgm:t>
        <a:bodyPr/>
        <a:lstStyle/>
        <a:p>
          <a:pPr rtl="0"/>
          <a:r>
            <a:rPr lang="en-US" sz="1100" dirty="0">
              <a:latin typeface="+mj-lt"/>
            </a:rPr>
            <a:t>Monitor Benefits</a:t>
          </a:r>
        </a:p>
      </dgm:t>
    </dgm:pt>
    <dgm:pt modelId="{7D8F787D-ED09-4727-A583-90EDDA06E2AB}" type="parTrans" cxnId="{8A6D4196-3276-42A1-9D91-6BEEF5CDCB45}">
      <dgm:prSet/>
      <dgm:spPr/>
      <dgm:t>
        <a:bodyPr/>
        <a:lstStyle/>
        <a:p>
          <a:endParaRPr lang="en-US" sz="1100"/>
        </a:p>
      </dgm:t>
    </dgm:pt>
    <dgm:pt modelId="{419E4D7D-25AD-4519-8CF8-34D396FC3AA0}" type="sibTrans" cxnId="{8A6D4196-3276-42A1-9D91-6BEEF5CDCB45}">
      <dgm:prSet/>
      <dgm:spPr/>
      <dgm:t>
        <a:bodyPr/>
        <a:lstStyle/>
        <a:p>
          <a:endParaRPr lang="en-US" sz="1100"/>
        </a:p>
      </dgm:t>
    </dgm:pt>
    <dgm:pt modelId="{3138FD21-7593-4B1A-BD93-25DA95356ECE}">
      <dgm:prSet phldrT="[Text]" custT="1"/>
      <dgm:spPr/>
      <dgm:t>
        <a:bodyPr/>
        <a:lstStyle/>
        <a:p>
          <a:pPr rtl="0"/>
          <a:r>
            <a:rPr lang="en-US" sz="1100" dirty="0">
              <a:latin typeface="+mj-lt"/>
            </a:rPr>
            <a:t>Complete a Short Term Review</a:t>
          </a:r>
        </a:p>
      </dgm:t>
    </dgm:pt>
    <dgm:pt modelId="{B4733A9E-B151-45C1-8FC2-EE45CD61D9EB}" type="parTrans" cxnId="{E7D19AC6-3F25-499C-91CB-199FC5485FEA}">
      <dgm:prSet/>
      <dgm:spPr/>
      <dgm:t>
        <a:bodyPr/>
        <a:lstStyle/>
        <a:p>
          <a:endParaRPr lang="en-US" sz="1100"/>
        </a:p>
      </dgm:t>
    </dgm:pt>
    <dgm:pt modelId="{669C3440-CBCD-4402-A4DC-E09FCE1F03E1}" type="sibTrans" cxnId="{E7D19AC6-3F25-499C-91CB-199FC5485FEA}">
      <dgm:prSet/>
      <dgm:spPr/>
      <dgm:t>
        <a:bodyPr/>
        <a:lstStyle/>
        <a:p>
          <a:endParaRPr lang="en-US" sz="1100"/>
        </a:p>
      </dgm:t>
    </dgm:pt>
    <dgm:pt modelId="{DB4D2956-511F-40E4-8944-F8713404E080}">
      <dgm:prSet phldrT="[Text]" custT="1"/>
      <dgm:spPr/>
      <dgm:t>
        <a:bodyPr/>
        <a:lstStyle/>
        <a:p>
          <a:pPr rtl="0"/>
          <a:r>
            <a:rPr lang="en-GB" sz="1100" dirty="0">
              <a:latin typeface="+mj-lt"/>
            </a:rPr>
            <a:t>Prioritise Providers based on number of people &amp; Provider change readiness </a:t>
          </a:r>
          <a:endParaRPr lang="en-US" sz="1100" dirty="0">
            <a:latin typeface="+mj-lt"/>
          </a:endParaRPr>
        </a:p>
      </dgm:t>
    </dgm:pt>
    <dgm:pt modelId="{B92128C6-D602-4F6D-9B92-7DA83FD1BA37}" type="parTrans" cxnId="{6706536A-EFBC-4792-A206-FDBAAEC0A413}">
      <dgm:prSet/>
      <dgm:spPr/>
      <dgm:t>
        <a:bodyPr/>
        <a:lstStyle/>
        <a:p>
          <a:endParaRPr lang="en-US"/>
        </a:p>
      </dgm:t>
    </dgm:pt>
    <dgm:pt modelId="{39C33765-375F-4A82-A6EC-D2DB831CC6FC}" type="sibTrans" cxnId="{6706536A-EFBC-4792-A206-FDBAAEC0A413}">
      <dgm:prSet/>
      <dgm:spPr/>
      <dgm:t>
        <a:bodyPr/>
        <a:lstStyle/>
        <a:p>
          <a:endParaRPr lang="en-US"/>
        </a:p>
      </dgm:t>
    </dgm:pt>
    <dgm:pt modelId="{BE3F8BB6-3551-4EEC-887B-6D4E236DB0BC}">
      <dgm:prSet phldr="0"/>
      <dgm:spPr/>
      <dgm:t>
        <a:bodyPr/>
        <a:lstStyle/>
        <a:p>
          <a:pPr rtl="0"/>
          <a:r>
            <a:rPr lang="en-US" dirty="0">
              <a:solidFill>
                <a:srgbClr val="000000"/>
              </a:solidFill>
              <a:latin typeface="Myriad Pro Light"/>
              <a:ea typeface="+mj-lt"/>
              <a:cs typeface="Calibri"/>
            </a:rPr>
            <a:t>Research Technology options</a:t>
          </a:r>
          <a:endParaRPr lang="en-US" dirty="0">
            <a:latin typeface="Myriad Pro Light"/>
            <a:ea typeface="+mj-lt"/>
            <a:cs typeface="+mj-lt"/>
          </a:endParaRPr>
        </a:p>
      </dgm:t>
    </dgm:pt>
    <dgm:pt modelId="{47457534-EED9-42DE-8457-5224D4D72F48}" type="parTrans" cxnId="{FF61EF1A-70BE-42C9-B09C-DB91412D1706}">
      <dgm:prSet/>
      <dgm:spPr/>
    </dgm:pt>
    <dgm:pt modelId="{FC4E33B3-0B0E-4F6C-AE91-60105054C1D5}" type="sibTrans" cxnId="{FF61EF1A-70BE-42C9-B09C-DB91412D1706}">
      <dgm:prSet/>
      <dgm:spPr/>
    </dgm:pt>
    <dgm:pt modelId="{53D45D2B-763A-4B9E-AC6D-C54332FF1F25}" type="pres">
      <dgm:prSet presAssocID="{EAFDA1D0-C2C3-43AB-BCC7-156C4B48AF48}" presName="rootnode" presStyleCnt="0">
        <dgm:presLayoutVars>
          <dgm:chMax/>
          <dgm:chPref/>
          <dgm:dir/>
          <dgm:animLvl val="lvl"/>
        </dgm:presLayoutVars>
      </dgm:prSet>
      <dgm:spPr/>
    </dgm:pt>
    <dgm:pt modelId="{DB77ACDE-C997-4BE3-9397-68BE69048CE9}" type="pres">
      <dgm:prSet presAssocID="{9657D932-144F-41F9-9E43-787023590CC1}" presName="composite" presStyleCnt="0"/>
      <dgm:spPr/>
    </dgm:pt>
    <dgm:pt modelId="{099E69A3-523A-481E-BD1F-EFABF9B0B930}" type="pres">
      <dgm:prSet presAssocID="{9657D932-144F-41F9-9E43-787023590CC1}" presName="LShape" presStyleLbl="alignNode1" presStyleIdx="0" presStyleCnt="25"/>
      <dgm:spPr/>
    </dgm:pt>
    <dgm:pt modelId="{7C69630A-8AE7-47F0-A054-79FF1B74D69B}" type="pres">
      <dgm:prSet presAssocID="{9657D932-144F-41F9-9E43-787023590CC1}" presName="ParentText" presStyleLbl="revTx" presStyleIdx="0" presStyleCnt="13">
        <dgm:presLayoutVars>
          <dgm:chMax val="0"/>
          <dgm:chPref val="0"/>
          <dgm:bulletEnabled val="1"/>
        </dgm:presLayoutVars>
      </dgm:prSet>
      <dgm:spPr/>
    </dgm:pt>
    <dgm:pt modelId="{7621D34F-C480-405A-B2A6-AD7E95783500}" type="pres">
      <dgm:prSet presAssocID="{9657D932-144F-41F9-9E43-787023590CC1}" presName="Triangle" presStyleLbl="alignNode1" presStyleIdx="1" presStyleCnt="25"/>
      <dgm:spPr/>
    </dgm:pt>
    <dgm:pt modelId="{55718427-E1E4-4776-BD6F-707E7F496E84}" type="pres">
      <dgm:prSet presAssocID="{B43231A7-9FEC-4E35-B004-870F271A3646}" presName="sibTrans" presStyleCnt="0"/>
      <dgm:spPr/>
    </dgm:pt>
    <dgm:pt modelId="{A456E881-FA58-4C42-BB52-EAD0797BA955}" type="pres">
      <dgm:prSet presAssocID="{B43231A7-9FEC-4E35-B004-870F271A3646}" presName="space" presStyleCnt="0"/>
      <dgm:spPr/>
    </dgm:pt>
    <dgm:pt modelId="{70F299CE-BE1D-4F08-9ABA-F95D7CDFDFD8}" type="pres">
      <dgm:prSet presAssocID="{4F1ECACD-5E2D-4606-BB92-509EC8FCBE53}" presName="composite" presStyleCnt="0"/>
      <dgm:spPr/>
    </dgm:pt>
    <dgm:pt modelId="{F2B58E35-203F-419E-9DD8-BD0BB49EF730}" type="pres">
      <dgm:prSet presAssocID="{4F1ECACD-5E2D-4606-BB92-509EC8FCBE53}" presName="LShape" presStyleLbl="alignNode1" presStyleIdx="2" presStyleCnt="25"/>
      <dgm:spPr/>
    </dgm:pt>
    <dgm:pt modelId="{240B2C2B-A683-4802-8923-E13B9E9712C0}" type="pres">
      <dgm:prSet presAssocID="{4F1ECACD-5E2D-4606-BB92-509EC8FCBE53}" presName="ParentText" presStyleLbl="revTx" presStyleIdx="1" presStyleCnt="13">
        <dgm:presLayoutVars>
          <dgm:chMax val="0"/>
          <dgm:chPref val="0"/>
          <dgm:bulletEnabled val="1"/>
        </dgm:presLayoutVars>
      </dgm:prSet>
      <dgm:spPr/>
    </dgm:pt>
    <dgm:pt modelId="{2977F9C5-5D4B-4145-81BD-4AAB06761ADC}" type="pres">
      <dgm:prSet presAssocID="{4F1ECACD-5E2D-4606-BB92-509EC8FCBE53}" presName="Triangle" presStyleLbl="alignNode1" presStyleIdx="3" presStyleCnt="25"/>
      <dgm:spPr/>
    </dgm:pt>
    <dgm:pt modelId="{66997F78-D7AF-4969-8ADD-CC191907DCA6}" type="pres">
      <dgm:prSet presAssocID="{0BBAA712-C7B8-4061-893D-95E535B3E975}" presName="sibTrans" presStyleCnt="0"/>
      <dgm:spPr/>
    </dgm:pt>
    <dgm:pt modelId="{CBA79BD1-BD5D-46D3-8983-49077F89E9DB}" type="pres">
      <dgm:prSet presAssocID="{0BBAA712-C7B8-4061-893D-95E535B3E975}" presName="space" presStyleCnt="0"/>
      <dgm:spPr/>
    </dgm:pt>
    <dgm:pt modelId="{A817BAB1-F05D-4E99-8E5F-EC5EA435E0BD}" type="pres">
      <dgm:prSet presAssocID="{3BD385CF-92E0-4694-82E5-BAE51859FB62}" presName="composite" presStyleCnt="0"/>
      <dgm:spPr/>
    </dgm:pt>
    <dgm:pt modelId="{177E9EEB-DFC1-41BF-A493-B9192E97C0A4}" type="pres">
      <dgm:prSet presAssocID="{3BD385CF-92E0-4694-82E5-BAE51859FB62}" presName="LShape" presStyleLbl="alignNode1" presStyleIdx="4" presStyleCnt="25"/>
      <dgm:spPr/>
    </dgm:pt>
    <dgm:pt modelId="{E8DEF524-A62C-4A47-94C4-8238DBE03845}" type="pres">
      <dgm:prSet presAssocID="{3BD385CF-92E0-4694-82E5-BAE51859FB62}" presName="ParentText" presStyleLbl="revTx" presStyleIdx="2" presStyleCnt="13">
        <dgm:presLayoutVars>
          <dgm:chMax val="0"/>
          <dgm:chPref val="0"/>
          <dgm:bulletEnabled val="1"/>
        </dgm:presLayoutVars>
      </dgm:prSet>
      <dgm:spPr/>
    </dgm:pt>
    <dgm:pt modelId="{B3EE8766-E7E4-400C-BBBA-5C7DEFB9ACD8}" type="pres">
      <dgm:prSet presAssocID="{3BD385CF-92E0-4694-82E5-BAE51859FB62}" presName="Triangle" presStyleLbl="alignNode1" presStyleIdx="5" presStyleCnt="25"/>
      <dgm:spPr/>
    </dgm:pt>
    <dgm:pt modelId="{712EDCAA-CB79-44B1-BF88-7241C87CF5AE}" type="pres">
      <dgm:prSet presAssocID="{9EB21698-A357-4425-A438-1CF468FF685F}" presName="sibTrans" presStyleCnt="0"/>
      <dgm:spPr/>
    </dgm:pt>
    <dgm:pt modelId="{EA4CFBC6-6AA2-4788-96E2-595A1FB0C725}" type="pres">
      <dgm:prSet presAssocID="{9EB21698-A357-4425-A438-1CF468FF685F}" presName="space" presStyleCnt="0"/>
      <dgm:spPr/>
    </dgm:pt>
    <dgm:pt modelId="{8B4AA0E0-10F8-4C2C-8065-6194F2B41E9D}" type="pres">
      <dgm:prSet presAssocID="{551D84DE-9060-4A56-92A4-318433EAAC7F}" presName="composite" presStyleCnt="0"/>
      <dgm:spPr/>
    </dgm:pt>
    <dgm:pt modelId="{B886687B-1E34-49E4-BFAD-6398E52B7863}" type="pres">
      <dgm:prSet presAssocID="{551D84DE-9060-4A56-92A4-318433EAAC7F}" presName="LShape" presStyleLbl="alignNode1" presStyleIdx="6" presStyleCnt="25"/>
      <dgm:spPr/>
    </dgm:pt>
    <dgm:pt modelId="{C9521912-A60D-42D0-B700-4C849E562C3A}" type="pres">
      <dgm:prSet presAssocID="{551D84DE-9060-4A56-92A4-318433EAAC7F}" presName="ParentText" presStyleLbl="revTx" presStyleIdx="3" presStyleCnt="13">
        <dgm:presLayoutVars>
          <dgm:chMax val="0"/>
          <dgm:chPref val="0"/>
          <dgm:bulletEnabled val="1"/>
        </dgm:presLayoutVars>
      </dgm:prSet>
      <dgm:spPr/>
    </dgm:pt>
    <dgm:pt modelId="{C194ADA9-C4ED-4E7A-993D-095F8A01B988}" type="pres">
      <dgm:prSet presAssocID="{551D84DE-9060-4A56-92A4-318433EAAC7F}" presName="Triangle" presStyleLbl="alignNode1" presStyleIdx="7" presStyleCnt="25"/>
      <dgm:spPr/>
    </dgm:pt>
    <dgm:pt modelId="{A234EFDB-EC18-4C16-A383-6353C0B1E15C}" type="pres">
      <dgm:prSet presAssocID="{C2ACCF3A-3593-4D77-8534-6A067AB9263A}" presName="sibTrans" presStyleCnt="0"/>
      <dgm:spPr/>
    </dgm:pt>
    <dgm:pt modelId="{2E452BED-DEF6-4ED6-AFD0-38250953DD61}" type="pres">
      <dgm:prSet presAssocID="{C2ACCF3A-3593-4D77-8534-6A067AB9263A}" presName="space" presStyleCnt="0"/>
      <dgm:spPr/>
    </dgm:pt>
    <dgm:pt modelId="{4345881E-037F-4C91-8290-F61A2AC0CADD}" type="pres">
      <dgm:prSet presAssocID="{BE3F8BB6-3551-4EEC-887B-6D4E236DB0BC}" presName="composite" presStyleCnt="0"/>
      <dgm:spPr/>
    </dgm:pt>
    <dgm:pt modelId="{F41079BA-652D-4432-BB3A-DF773848A6D6}" type="pres">
      <dgm:prSet presAssocID="{BE3F8BB6-3551-4EEC-887B-6D4E236DB0BC}" presName="LShape" presStyleLbl="alignNode1" presStyleIdx="8" presStyleCnt="25"/>
      <dgm:spPr/>
    </dgm:pt>
    <dgm:pt modelId="{8300C84A-F257-4FCF-B088-F7B38CD4385B}" type="pres">
      <dgm:prSet presAssocID="{BE3F8BB6-3551-4EEC-887B-6D4E236DB0BC}" presName="ParentText" presStyleLbl="revTx" presStyleIdx="4" presStyleCnt="13">
        <dgm:presLayoutVars>
          <dgm:chMax val="0"/>
          <dgm:chPref val="0"/>
          <dgm:bulletEnabled val="1"/>
        </dgm:presLayoutVars>
      </dgm:prSet>
      <dgm:spPr/>
    </dgm:pt>
    <dgm:pt modelId="{41F346E9-1A55-4320-B338-93B6BB4616E7}" type="pres">
      <dgm:prSet presAssocID="{BE3F8BB6-3551-4EEC-887B-6D4E236DB0BC}" presName="Triangle" presStyleLbl="alignNode1" presStyleIdx="9" presStyleCnt="25"/>
      <dgm:spPr/>
    </dgm:pt>
    <dgm:pt modelId="{0059845A-FE82-4059-A2D4-D4A645C2D779}" type="pres">
      <dgm:prSet presAssocID="{FC4E33B3-0B0E-4F6C-AE91-60105054C1D5}" presName="sibTrans" presStyleCnt="0"/>
      <dgm:spPr/>
    </dgm:pt>
    <dgm:pt modelId="{FFA25329-FF7D-4062-8225-A01E6B8CCF7D}" type="pres">
      <dgm:prSet presAssocID="{FC4E33B3-0B0E-4F6C-AE91-60105054C1D5}" presName="space" presStyleCnt="0"/>
      <dgm:spPr/>
    </dgm:pt>
    <dgm:pt modelId="{8EE698A9-3ED8-433E-A966-3AA6371935B1}" type="pres">
      <dgm:prSet presAssocID="{916ED242-D9F9-4589-9A1A-D688A18CD82C}" presName="composite" presStyleCnt="0"/>
      <dgm:spPr/>
    </dgm:pt>
    <dgm:pt modelId="{2E29CE1A-50BF-4A93-BFC8-34B56305AF37}" type="pres">
      <dgm:prSet presAssocID="{916ED242-D9F9-4589-9A1A-D688A18CD82C}" presName="LShape" presStyleLbl="alignNode1" presStyleIdx="10" presStyleCnt="25"/>
      <dgm:spPr/>
    </dgm:pt>
    <dgm:pt modelId="{6D61F4ED-057D-4A68-977F-C2F2EA2310DA}" type="pres">
      <dgm:prSet presAssocID="{916ED242-D9F9-4589-9A1A-D688A18CD82C}" presName="ParentText" presStyleLbl="revTx" presStyleIdx="5" presStyleCnt="13">
        <dgm:presLayoutVars>
          <dgm:chMax val="0"/>
          <dgm:chPref val="0"/>
          <dgm:bulletEnabled val="1"/>
        </dgm:presLayoutVars>
      </dgm:prSet>
      <dgm:spPr/>
    </dgm:pt>
    <dgm:pt modelId="{4CEE976D-5515-469A-A9ED-69CB03C28A33}" type="pres">
      <dgm:prSet presAssocID="{916ED242-D9F9-4589-9A1A-D688A18CD82C}" presName="Triangle" presStyleLbl="alignNode1" presStyleIdx="11" presStyleCnt="25"/>
      <dgm:spPr/>
    </dgm:pt>
    <dgm:pt modelId="{34D1A057-0663-4767-84DB-07102CCB3F9A}" type="pres">
      <dgm:prSet presAssocID="{738DA643-434A-4373-AD79-61082E13EDA5}" presName="sibTrans" presStyleCnt="0"/>
      <dgm:spPr/>
    </dgm:pt>
    <dgm:pt modelId="{1BB3B5C0-87B8-4368-9477-FF3A7D034D53}" type="pres">
      <dgm:prSet presAssocID="{738DA643-434A-4373-AD79-61082E13EDA5}" presName="space" presStyleCnt="0"/>
      <dgm:spPr/>
    </dgm:pt>
    <dgm:pt modelId="{D28BC8CA-AFEB-417F-9C3F-1F25F95AF546}" type="pres">
      <dgm:prSet presAssocID="{AD4888A9-0608-4B9F-B973-F3778ADE5DFC}" presName="composite" presStyleCnt="0"/>
      <dgm:spPr/>
    </dgm:pt>
    <dgm:pt modelId="{75854066-61D7-4725-A262-D7E8EC09B546}" type="pres">
      <dgm:prSet presAssocID="{AD4888A9-0608-4B9F-B973-F3778ADE5DFC}" presName="LShape" presStyleLbl="alignNode1" presStyleIdx="12" presStyleCnt="25"/>
      <dgm:spPr/>
    </dgm:pt>
    <dgm:pt modelId="{272B2FA5-A97D-48EE-892B-9BEF4676C3AF}" type="pres">
      <dgm:prSet presAssocID="{AD4888A9-0608-4B9F-B973-F3778ADE5DFC}" presName="ParentText" presStyleLbl="revTx" presStyleIdx="6" presStyleCnt="13">
        <dgm:presLayoutVars>
          <dgm:chMax val="0"/>
          <dgm:chPref val="0"/>
          <dgm:bulletEnabled val="1"/>
        </dgm:presLayoutVars>
      </dgm:prSet>
      <dgm:spPr/>
    </dgm:pt>
    <dgm:pt modelId="{D66D5522-A3E9-405E-9DF5-941AFD298B32}" type="pres">
      <dgm:prSet presAssocID="{AD4888A9-0608-4B9F-B973-F3778ADE5DFC}" presName="Triangle" presStyleLbl="alignNode1" presStyleIdx="13" presStyleCnt="25"/>
      <dgm:spPr/>
    </dgm:pt>
    <dgm:pt modelId="{F034AF19-9E49-4CE7-87ED-C6326EBF6BED}" type="pres">
      <dgm:prSet presAssocID="{322B6735-1349-4D80-ADAA-E80921EFEE75}" presName="sibTrans" presStyleCnt="0"/>
      <dgm:spPr/>
    </dgm:pt>
    <dgm:pt modelId="{9A2682D8-0C3E-4320-8F0C-D0F6F4A4D8FC}" type="pres">
      <dgm:prSet presAssocID="{322B6735-1349-4D80-ADAA-E80921EFEE75}" presName="space" presStyleCnt="0"/>
      <dgm:spPr/>
    </dgm:pt>
    <dgm:pt modelId="{4626FED1-F4AD-4754-91C0-814E160227E0}" type="pres">
      <dgm:prSet presAssocID="{DB4D2956-511F-40E4-8944-F8713404E080}" presName="composite" presStyleCnt="0"/>
      <dgm:spPr/>
    </dgm:pt>
    <dgm:pt modelId="{1AE7A697-83FE-4C22-B66E-22A8E7D20083}" type="pres">
      <dgm:prSet presAssocID="{DB4D2956-511F-40E4-8944-F8713404E080}" presName="LShape" presStyleLbl="alignNode1" presStyleIdx="14" presStyleCnt="25"/>
      <dgm:spPr/>
    </dgm:pt>
    <dgm:pt modelId="{E764074A-0527-4485-A6E9-3451BA93D732}" type="pres">
      <dgm:prSet presAssocID="{DB4D2956-511F-40E4-8944-F8713404E080}" presName="ParentText" presStyleLbl="revTx" presStyleIdx="7" presStyleCnt="13">
        <dgm:presLayoutVars>
          <dgm:chMax val="0"/>
          <dgm:chPref val="0"/>
          <dgm:bulletEnabled val="1"/>
        </dgm:presLayoutVars>
      </dgm:prSet>
      <dgm:spPr/>
    </dgm:pt>
    <dgm:pt modelId="{2CF7A86C-AFC2-446A-B834-238E585ABC14}" type="pres">
      <dgm:prSet presAssocID="{DB4D2956-511F-40E4-8944-F8713404E080}" presName="Triangle" presStyleLbl="alignNode1" presStyleIdx="15" presStyleCnt="25"/>
      <dgm:spPr/>
    </dgm:pt>
    <dgm:pt modelId="{39FD1231-0D27-426B-9756-566306F3BDBF}" type="pres">
      <dgm:prSet presAssocID="{39C33765-375F-4A82-A6EC-D2DB831CC6FC}" presName="sibTrans" presStyleCnt="0"/>
      <dgm:spPr/>
    </dgm:pt>
    <dgm:pt modelId="{02352BF3-4A3F-4C4B-9E29-5C56B65C826D}" type="pres">
      <dgm:prSet presAssocID="{39C33765-375F-4A82-A6EC-D2DB831CC6FC}" presName="space" presStyleCnt="0"/>
      <dgm:spPr/>
    </dgm:pt>
    <dgm:pt modelId="{801032DE-E66D-4627-A8C6-DAEF811D8B0D}" type="pres">
      <dgm:prSet presAssocID="{EB6AF9FC-CDE0-40BF-9D20-0AED0CA2DD92}" presName="composite" presStyleCnt="0"/>
      <dgm:spPr/>
    </dgm:pt>
    <dgm:pt modelId="{05BC430D-0CE0-482E-B808-09840F792C4F}" type="pres">
      <dgm:prSet presAssocID="{EB6AF9FC-CDE0-40BF-9D20-0AED0CA2DD92}" presName="LShape" presStyleLbl="alignNode1" presStyleIdx="16" presStyleCnt="25"/>
      <dgm:spPr/>
    </dgm:pt>
    <dgm:pt modelId="{847BE107-7F84-4BEB-BB93-F51B350930BD}" type="pres">
      <dgm:prSet presAssocID="{EB6AF9FC-CDE0-40BF-9D20-0AED0CA2DD92}" presName="ParentText" presStyleLbl="revTx" presStyleIdx="8" presStyleCnt="13" custScaleX="127121" custLinFactNeighborX="14505" custLinFactNeighborY="9930">
        <dgm:presLayoutVars>
          <dgm:chMax val="0"/>
          <dgm:chPref val="0"/>
          <dgm:bulletEnabled val="1"/>
        </dgm:presLayoutVars>
      </dgm:prSet>
      <dgm:spPr/>
    </dgm:pt>
    <dgm:pt modelId="{9A52C18D-EEF0-4165-AD1F-F819746C2FFB}" type="pres">
      <dgm:prSet presAssocID="{EB6AF9FC-CDE0-40BF-9D20-0AED0CA2DD92}" presName="Triangle" presStyleLbl="alignNode1" presStyleIdx="17" presStyleCnt="25"/>
      <dgm:spPr/>
    </dgm:pt>
    <dgm:pt modelId="{5D35661A-93F0-45E0-8567-6D76941C5B71}" type="pres">
      <dgm:prSet presAssocID="{6680E5F9-A6BB-40D4-92D2-4BAF0BB47A9E}" presName="sibTrans" presStyleCnt="0"/>
      <dgm:spPr/>
    </dgm:pt>
    <dgm:pt modelId="{433EFF6D-B08D-4FB8-B40F-808AE04C3571}" type="pres">
      <dgm:prSet presAssocID="{6680E5F9-A6BB-40D4-92D2-4BAF0BB47A9E}" presName="space" presStyleCnt="0"/>
      <dgm:spPr/>
    </dgm:pt>
    <dgm:pt modelId="{9F5FB9DD-9A41-4D8A-B935-3AE96424C665}" type="pres">
      <dgm:prSet presAssocID="{10727B3D-D0E7-45AD-91F4-28A9D6F40706}" presName="composite" presStyleCnt="0"/>
      <dgm:spPr/>
    </dgm:pt>
    <dgm:pt modelId="{74252AF8-8441-48D9-BAD3-7B38DFEC8F0E}" type="pres">
      <dgm:prSet presAssocID="{10727B3D-D0E7-45AD-91F4-28A9D6F40706}" presName="LShape" presStyleLbl="alignNode1" presStyleIdx="18" presStyleCnt="25"/>
      <dgm:spPr/>
    </dgm:pt>
    <dgm:pt modelId="{9CFE6761-05E4-4706-A4CA-55D72374E5A0}" type="pres">
      <dgm:prSet presAssocID="{10727B3D-D0E7-45AD-91F4-28A9D6F40706}" presName="ParentText" presStyleLbl="revTx" presStyleIdx="9" presStyleCnt="13">
        <dgm:presLayoutVars>
          <dgm:chMax val="0"/>
          <dgm:chPref val="0"/>
          <dgm:bulletEnabled val="1"/>
        </dgm:presLayoutVars>
      </dgm:prSet>
      <dgm:spPr/>
    </dgm:pt>
    <dgm:pt modelId="{9C94D1B6-3E23-4C4F-85EF-B817159ADC6A}" type="pres">
      <dgm:prSet presAssocID="{10727B3D-D0E7-45AD-91F4-28A9D6F40706}" presName="Triangle" presStyleLbl="alignNode1" presStyleIdx="19" presStyleCnt="25"/>
      <dgm:spPr/>
    </dgm:pt>
    <dgm:pt modelId="{975E2923-29FD-4DE8-9D87-14D916E456A2}" type="pres">
      <dgm:prSet presAssocID="{5F94BB1F-BE06-45F3-BC4B-A6A0E28598D7}" presName="sibTrans" presStyleCnt="0"/>
      <dgm:spPr/>
    </dgm:pt>
    <dgm:pt modelId="{2760EE45-DFC2-4B46-B866-C445D58FA0B3}" type="pres">
      <dgm:prSet presAssocID="{5F94BB1F-BE06-45F3-BC4B-A6A0E28598D7}" presName="space" presStyleCnt="0"/>
      <dgm:spPr/>
    </dgm:pt>
    <dgm:pt modelId="{DD55C0A5-5476-4B70-80D8-6097C42196A9}" type="pres">
      <dgm:prSet presAssocID="{837120F9-836F-4FF8-AE14-569C3A855ACA}" presName="composite" presStyleCnt="0"/>
      <dgm:spPr/>
    </dgm:pt>
    <dgm:pt modelId="{0E3D5A98-4660-4D8F-B458-35EB79FB45E6}" type="pres">
      <dgm:prSet presAssocID="{837120F9-836F-4FF8-AE14-569C3A855ACA}" presName="LShape" presStyleLbl="alignNode1" presStyleIdx="20" presStyleCnt="25"/>
      <dgm:spPr/>
    </dgm:pt>
    <dgm:pt modelId="{E09C76CD-DAD0-4846-A4CF-9C6293FCFD02}" type="pres">
      <dgm:prSet presAssocID="{837120F9-836F-4FF8-AE14-569C3A855ACA}" presName="ParentText" presStyleLbl="revTx" presStyleIdx="10" presStyleCnt="13">
        <dgm:presLayoutVars>
          <dgm:chMax val="0"/>
          <dgm:chPref val="0"/>
          <dgm:bulletEnabled val="1"/>
        </dgm:presLayoutVars>
      </dgm:prSet>
      <dgm:spPr/>
    </dgm:pt>
    <dgm:pt modelId="{167D8F1B-8DDF-452C-A535-F3B8665D157D}" type="pres">
      <dgm:prSet presAssocID="{837120F9-836F-4FF8-AE14-569C3A855ACA}" presName="Triangle" presStyleLbl="alignNode1" presStyleIdx="21" presStyleCnt="25"/>
      <dgm:spPr/>
    </dgm:pt>
    <dgm:pt modelId="{F2D31599-D154-45FB-948E-0144432073D2}" type="pres">
      <dgm:prSet presAssocID="{39D6AC7C-E20F-4EF9-85CB-ED93087CF696}" presName="sibTrans" presStyleCnt="0"/>
      <dgm:spPr/>
    </dgm:pt>
    <dgm:pt modelId="{A4EF8533-7B35-4A4A-95C2-35EF67F85A66}" type="pres">
      <dgm:prSet presAssocID="{39D6AC7C-E20F-4EF9-85CB-ED93087CF696}" presName="space" presStyleCnt="0"/>
      <dgm:spPr/>
    </dgm:pt>
    <dgm:pt modelId="{24AB4EB5-1D6A-4C46-86F0-7B7387F01B3C}" type="pres">
      <dgm:prSet presAssocID="{1D752009-6FF3-4F76-92D5-A13D99AFBCB6}" presName="composite" presStyleCnt="0"/>
      <dgm:spPr/>
    </dgm:pt>
    <dgm:pt modelId="{1A7E9F12-DAFE-42D4-84AE-8D92A9372E1A}" type="pres">
      <dgm:prSet presAssocID="{1D752009-6FF3-4F76-92D5-A13D99AFBCB6}" presName="LShape" presStyleLbl="alignNode1" presStyleIdx="22" presStyleCnt="25"/>
      <dgm:spPr/>
    </dgm:pt>
    <dgm:pt modelId="{67C95AB7-A9D9-4949-AEFE-79F25ECBD963}" type="pres">
      <dgm:prSet presAssocID="{1D752009-6FF3-4F76-92D5-A13D99AFBCB6}" presName="ParentText" presStyleLbl="revTx" presStyleIdx="11" presStyleCnt="13">
        <dgm:presLayoutVars>
          <dgm:chMax val="0"/>
          <dgm:chPref val="0"/>
          <dgm:bulletEnabled val="1"/>
        </dgm:presLayoutVars>
      </dgm:prSet>
      <dgm:spPr/>
    </dgm:pt>
    <dgm:pt modelId="{04F33738-D5B3-4DF8-830A-416B2E442947}" type="pres">
      <dgm:prSet presAssocID="{1D752009-6FF3-4F76-92D5-A13D99AFBCB6}" presName="Triangle" presStyleLbl="alignNode1" presStyleIdx="23" presStyleCnt="25"/>
      <dgm:spPr/>
    </dgm:pt>
    <dgm:pt modelId="{2BDFBC6B-4474-46BC-9EFA-3433B187473A}" type="pres">
      <dgm:prSet presAssocID="{419E4D7D-25AD-4519-8CF8-34D396FC3AA0}" presName="sibTrans" presStyleCnt="0"/>
      <dgm:spPr/>
    </dgm:pt>
    <dgm:pt modelId="{56EF83F1-B843-4E12-B06C-D20DEDC47AD8}" type="pres">
      <dgm:prSet presAssocID="{419E4D7D-25AD-4519-8CF8-34D396FC3AA0}" presName="space" presStyleCnt="0"/>
      <dgm:spPr/>
    </dgm:pt>
    <dgm:pt modelId="{A9A4FB3D-BAAA-4AA5-80EC-CFC2C5E489E8}" type="pres">
      <dgm:prSet presAssocID="{3138FD21-7593-4B1A-BD93-25DA95356ECE}" presName="composite" presStyleCnt="0"/>
      <dgm:spPr/>
    </dgm:pt>
    <dgm:pt modelId="{32CEEC46-20B3-4C80-8290-F86A50E003B7}" type="pres">
      <dgm:prSet presAssocID="{3138FD21-7593-4B1A-BD93-25DA95356ECE}" presName="LShape" presStyleLbl="alignNode1" presStyleIdx="24" presStyleCnt="25"/>
      <dgm:spPr/>
    </dgm:pt>
    <dgm:pt modelId="{A542F61F-47C1-46AB-A7B9-3B7708B8566D}" type="pres">
      <dgm:prSet presAssocID="{3138FD21-7593-4B1A-BD93-25DA95356ECE}" presName="ParentText" presStyleLbl="revTx" presStyleIdx="12" presStyleCnt="13">
        <dgm:presLayoutVars>
          <dgm:chMax val="0"/>
          <dgm:chPref val="0"/>
          <dgm:bulletEnabled val="1"/>
        </dgm:presLayoutVars>
      </dgm:prSet>
      <dgm:spPr/>
    </dgm:pt>
  </dgm:ptLst>
  <dgm:cxnLst>
    <dgm:cxn modelId="{4705EC03-D3E2-4598-9B80-E53F8CAD1084}" type="presOf" srcId="{DB4D2956-511F-40E4-8944-F8713404E080}" destId="{E764074A-0527-4485-A6E9-3451BA93D732}" srcOrd="0" destOrd="0" presId="urn:microsoft.com/office/officeart/2009/3/layout/StepUpProcess"/>
    <dgm:cxn modelId="{C1A10106-4B95-4586-AD02-D138F27B96FF}" type="presOf" srcId="{AD4888A9-0608-4B9F-B973-F3778ADE5DFC}" destId="{272B2FA5-A97D-48EE-892B-9BEF4676C3AF}" srcOrd="0" destOrd="0" presId="urn:microsoft.com/office/officeart/2009/3/layout/StepUpProcess"/>
    <dgm:cxn modelId="{2C5B710A-B111-411B-8749-9BD9404AC04E}" type="presOf" srcId="{551D84DE-9060-4A56-92A4-318433EAAC7F}" destId="{C9521912-A60D-42D0-B700-4C849E562C3A}" srcOrd="0" destOrd="0" presId="urn:microsoft.com/office/officeart/2009/3/layout/StepUpProcess"/>
    <dgm:cxn modelId="{5C1DFA12-088C-4081-86BF-3D99680F7601}" srcId="{EAFDA1D0-C2C3-43AB-BCC7-156C4B48AF48}" destId="{AD4888A9-0608-4B9F-B973-F3778ADE5DFC}" srcOrd="6" destOrd="0" parTransId="{D5D0A544-BB3D-4503-84B1-4C1F4DF378D4}" sibTransId="{322B6735-1349-4D80-ADAA-E80921EFEE75}"/>
    <dgm:cxn modelId="{DD09361A-DD43-4957-9F77-E4B4AD431709}" type="presOf" srcId="{4F1ECACD-5E2D-4606-BB92-509EC8FCBE53}" destId="{240B2C2B-A683-4802-8923-E13B9E9712C0}" srcOrd="0" destOrd="0" presId="urn:microsoft.com/office/officeart/2009/3/layout/StepUpProcess"/>
    <dgm:cxn modelId="{FF61EF1A-70BE-42C9-B09C-DB91412D1706}" srcId="{EAFDA1D0-C2C3-43AB-BCC7-156C4B48AF48}" destId="{BE3F8BB6-3551-4EEC-887B-6D4E236DB0BC}" srcOrd="4" destOrd="0" parTransId="{47457534-EED9-42DE-8457-5224D4D72F48}" sibTransId="{FC4E33B3-0B0E-4F6C-AE91-60105054C1D5}"/>
    <dgm:cxn modelId="{1AFB892D-6B8C-4010-B0BD-4CE1BB34C5C1}" srcId="{EAFDA1D0-C2C3-43AB-BCC7-156C4B48AF48}" destId="{916ED242-D9F9-4589-9A1A-D688A18CD82C}" srcOrd="5" destOrd="0" parTransId="{0C3A071B-94D6-443B-AAC0-CE80105BB116}" sibTransId="{738DA643-434A-4373-AD79-61082E13EDA5}"/>
    <dgm:cxn modelId="{2B37B532-BAC4-4F31-BAC7-C2A6D42362C7}" srcId="{EAFDA1D0-C2C3-43AB-BCC7-156C4B48AF48}" destId="{3BD385CF-92E0-4694-82E5-BAE51859FB62}" srcOrd="2" destOrd="0" parTransId="{102EF48F-95AB-4930-98A7-0B105E4E5DD8}" sibTransId="{9EB21698-A357-4425-A438-1CF468FF685F}"/>
    <dgm:cxn modelId="{79222B33-C7F6-4CB3-83F4-F162161CF3CD}" type="presOf" srcId="{EAFDA1D0-C2C3-43AB-BCC7-156C4B48AF48}" destId="{53D45D2B-763A-4B9E-AC6D-C54332FF1F25}" srcOrd="0" destOrd="0" presId="urn:microsoft.com/office/officeart/2009/3/layout/StepUpProcess"/>
    <dgm:cxn modelId="{F1AA5A45-2A35-47AB-B7CD-00EA05AB8769}" srcId="{EAFDA1D0-C2C3-43AB-BCC7-156C4B48AF48}" destId="{EB6AF9FC-CDE0-40BF-9D20-0AED0CA2DD92}" srcOrd="8" destOrd="0" parTransId="{90CEECC8-2427-412B-8B20-706F65125EC8}" sibTransId="{6680E5F9-A6BB-40D4-92D2-4BAF0BB47A9E}"/>
    <dgm:cxn modelId="{6706536A-EFBC-4792-A206-FDBAAEC0A413}" srcId="{EAFDA1D0-C2C3-43AB-BCC7-156C4B48AF48}" destId="{DB4D2956-511F-40E4-8944-F8713404E080}" srcOrd="7" destOrd="0" parTransId="{B92128C6-D602-4F6D-9B92-7DA83FD1BA37}" sibTransId="{39C33765-375F-4A82-A6EC-D2DB831CC6FC}"/>
    <dgm:cxn modelId="{0AB5A54A-7CED-4DDD-820B-931431AC4D24}" srcId="{EAFDA1D0-C2C3-43AB-BCC7-156C4B48AF48}" destId="{551D84DE-9060-4A56-92A4-318433EAAC7F}" srcOrd="3" destOrd="0" parTransId="{E3323F4B-96DF-492E-97B1-0B28A2A4E70F}" sibTransId="{C2ACCF3A-3593-4D77-8534-6A067AB9263A}"/>
    <dgm:cxn modelId="{CAC8AF6E-A127-4A26-8FAA-5300A68D0405}" type="presOf" srcId="{3BD385CF-92E0-4694-82E5-BAE51859FB62}" destId="{E8DEF524-A62C-4A47-94C4-8238DBE03845}" srcOrd="0" destOrd="0" presId="urn:microsoft.com/office/officeart/2009/3/layout/StepUpProcess"/>
    <dgm:cxn modelId="{3ABFBB52-D1B6-4E68-B878-949066A6B5E4}" type="presOf" srcId="{916ED242-D9F9-4589-9A1A-D688A18CD82C}" destId="{6D61F4ED-057D-4A68-977F-C2F2EA2310DA}" srcOrd="0" destOrd="0" presId="urn:microsoft.com/office/officeart/2009/3/layout/StepUpProcess"/>
    <dgm:cxn modelId="{8643CC79-82BF-4BEC-8339-C82209780DFB}" srcId="{EAFDA1D0-C2C3-43AB-BCC7-156C4B48AF48}" destId="{9657D932-144F-41F9-9E43-787023590CC1}" srcOrd="0" destOrd="0" parTransId="{69F2F4E6-717A-4724-8154-0DCA81DE6394}" sibTransId="{B43231A7-9FEC-4E35-B004-870F271A3646}"/>
    <dgm:cxn modelId="{58571C84-94A5-478C-8636-A83D591D3E22}" type="presOf" srcId="{BE3F8BB6-3551-4EEC-887B-6D4E236DB0BC}" destId="{8300C84A-F257-4FCF-B088-F7B38CD4385B}" srcOrd="0" destOrd="0" presId="urn:microsoft.com/office/officeart/2009/3/layout/StepUpProcess"/>
    <dgm:cxn modelId="{8A6D4196-3276-42A1-9D91-6BEEF5CDCB45}" srcId="{EAFDA1D0-C2C3-43AB-BCC7-156C4B48AF48}" destId="{1D752009-6FF3-4F76-92D5-A13D99AFBCB6}" srcOrd="11" destOrd="0" parTransId="{7D8F787D-ED09-4727-A583-90EDDA06E2AB}" sibTransId="{419E4D7D-25AD-4519-8CF8-34D396FC3AA0}"/>
    <dgm:cxn modelId="{057F9C97-B870-497C-8B7F-694287A4F63F}" type="presOf" srcId="{EB6AF9FC-CDE0-40BF-9D20-0AED0CA2DD92}" destId="{847BE107-7F84-4BEB-BB93-F51B350930BD}" srcOrd="0" destOrd="0" presId="urn:microsoft.com/office/officeart/2009/3/layout/StepUpProcess"/>
    <dgm:cxn modelId="{0F0E38A3-7FCD-4632-AC7F-DF7270D1C455}" srcId="{EAFDA1D0-C2C3-43AB-BCC7-156C4B48AF48}" destId="{10727B3D-D0E7-45AD-91F4-28A9D6F40706}" srcOrd="9" destOrd="0" parTransId="{182A57BE-D31B-4A92-A86D-32BF5332D63B}" sibTransId="{5F94BB1F-BE06-45F3-BC4B-A6A0E28598D7}"/>
    <dgm:cxn modelId="{C1546CB1-73EC-4778-8453-233D1EDC6E0B}" srcId="{EAFDA1D0-C2C3-43AB-BCC7-156C4B48AF48}" destId="{837120F9-836F-4FF8-AE14-569C3A855ACA}" srcOrd="10" destOrd="0" parTransId="{50AF4762-9FA9-48B0-B053-8CF73153CCC0}" sibTransId="{39D6AC7C-E20F-4EF9-85CB-ED93087CF696}"/>
    <dgm:cxn modelId="{136B15B7-AC5E-4256-AA6E-D375C7EE2F4D}" type="presOf" srcId="{837120F9-836F-4FF8-AE14-569C3A855ACA}" destId="{E09C76CD-DAD0-4846-A4CF-9C6293FCFD02}" srcOrd="0" destOrd="0" presId="urn:microsoft.com/office/officeart/2009/3/layout/StepUpProcess"/>
    <dgm:cxn modelId="{E7D19AC6-3F25-499C-91CB-199FC5485FEA}" srcId="{EAFDA1D0-C2C3-43AB-BCC7-156C4B48AF48}" destId="{3138FD21-7593-4B1A-BD93-25DA95356ECE}" srcOrd="12" destOrd="0" parTransId="{B4733A9E-B151-45C1-8FC2-EE45CD61D9EB}" sibTransId="{669C3440-CBCD-4402-A4DC-E09FCE1F03E1}"/>
    <dgm:cxn modelId="{3F1F47C9-ACAD-44B6-A174-BFCF0B9AE401}" srcId="{EAFDA1D0-C2C3-43AB-BCC7-156C4B48AF48}" destId="{4F1ECACD-5E2D-4606-BB92-509EC8FCBE53}" srcOrd="1" destOrd="0" parTransId="{B20EF8C5-923D-437A-BF62-F0A0BCCD1109}" sibTransId="{0BBAA712-C7B8-4061-893D-95E535B3E975}"/>
    <dgm:cxn modelId="{A416CBCC-22EB-4B21-9EDC-736C273FACE6}" type="presOf" srcId="{1D752009-6FF3-4F76-92D5-A13D99AFBCB6}" destId="{67C95AB7-A9D9-4949-AEFE-79F25ECBD963}" srcOrd="0" destOrd="0" presId="urn:microsoft.com/office/officeart/2009/3/layout/StepUpProcess"/>
    <dgm:cxn modelId="{6F69AED3-8CAE-4D9E-92A1-9B7621EFDD99}" type="presOf" srcId="{10727B3D-D0E7-45AD-91F4-28A9D6F40706}" destId="{9CFE6761-05E4-4706-A4CA-55D72374E5A0}" srcOrd="0" destOrd="0" presId="urn:microsoft.com/office/officeart/2009/3/layout/StepUpProcess"/>
    <dgm:cxn modelId="{89B9B5ED-33F1-4D47-81B8-0C1212C9A263}" type="presOf" srcId="{9657D932-144F-41F9-9E43-787023590CC1}" destId="{7C69630A-8AE7-47F0-A054-79FF1B74D69B}" srcOrd="0" destOrd="0" presId="urn:microsoft.com/office/officeart/2009/3/layout/StepUpProcess"/>
    <dgm:cxn modelId="{B739ECF3-9D80-4384-9B3D-7BCD0F198928}" type="presOf" srcId="{3138FD21-7593-4B1A-BD93-25DA95356ECE}" destId="{A542F61F-47C1-46AB-A7B9-3B7708B8566D}" srcOrd="0" destOrd="0" presId="urn:microsoft.com/office/officeart/2009/3/layout/StepUpProcess"/>
    <dgm:cxn modelId="{03A521ED-D12B-466F-8399-6EDACB7F1A98}" type="presParOf" srcId="{53D45D2B-763A-4B9E-AC6D-C54332FF1F25}" destId="{DB77ACDE-C997-4BE3-9397-68BE69048CE9}" srcOrd="0" destOrd="0" presId="urn:microsoft.com/office/officeart/2009/3/layout/StepUpProcess"/>
    <dgm:cxn modelId="{0FA8C976-A45C-4D41-A3F4-91D81E80E46A}" type="presParOf" srcId="{DB77ACDE-C997-4BE3-9397-68BE69048CE9}" destId="{099E69A3-523A-481E-BD1F-EFABF9B0B930}" srcOrd="0" destOrd="0" presId="urn:microsoft.com/office/officeart/2009/3/layout/StepUpProcess"/>
    <dgm:cxn modelId="{6E0EE9B7-565C-457A-B301-F028F12407B0}" type="presParOf" srcId="{DB77ACDE-C997-4BE3-9397-68BE69048CE9}" destId="{7C69630A-8AE7-47F0-A054-79FF1B74D69B}" srcOrd="1" destOrd="0" presId="urn:microsoft.com/office/officeart/2009/3/layout/StepUpProcess"/>
    <dgm:cxn modelId="{8A1EBF80-E5AF-4BDE-B4C3-13442A8E0C8B}" type="presParOf" srcId="{DB77ACDE-C997-4BE3-9397-68BE69048CE9}" destId="{7621D34F-C480-405A-B2A6-AD7E95783500}" srcOrd="2" destOrd="0" presId="urn:microsoft.com/office/officeart/2009/3/layout/StepUpProcess"/>
    <dgm:cxn modelId="{E2A2B6C3-DADE-4AB5-9067-F69F80A9BA3A}" type="presParOf" srcId="{53D45D2B-763A-4B9E-AC6D-C54332FF1F25}" destId="{55718427-E1E4-4776-BD6F-707E7F496E84}" srcOrd="1" destOrd="0" presId="urn:microsoft.com/office/officeart/2009/3/layout/StepUpProcess"/>
    <dgm:cxn modelId="{F10391F1-2D6D-4F15-A16E-E2B5274F2633}" type="presParOf" srcId="{55718427-E1E4-4776-BD6F-707E7F496E84}" destId="{A456E881-FA58-4C42-BB52-EAD0797BA955}" srcOrd="0" destOrd="0" presId="urn:microsoft.com/office/officeart/2009/3/layout/StepUpProcess"/>
    <dgm:cxn modelId="{C32F4C0B-CE65-4B01-889F-AAA88D385039}" type="presParOf" srcId="{53D45D2B-763A-4B9E-AC6D-C54332FF1F25}" destId="{70F299CE-BE1D-4F08-9ABA-F95D7CDFDFD8}" srcOrd="2" destOrd="0" presId="urn:microsoft.com/office/officeart/2009/3/layout/StepUpProcess"/>
    <dgm:cxn modelId="{03F9C853-3616-4272-92F6-8B4F33302BD6}" type="presParOf" srcId="{70F299CE-BE1D-4F08-9ABA-F95D7CDFDFD8}" destId="{F2B58E35-203F-419E-9DD8-BD0BB49EF730}" srcOrd="0" destOrd="0" presId="urn:microsoft.com/office/officeart/2009/3/layout/StepUpProcess"/>
    <dgm:cxn modelId="{5A658172-F31D-4744-9304-9EF66598E260}" type="presParOf" srcId="{70F299CE-BE1D-4F08-9ABA-F95D7CDFDFD8}" destId="{240B2C2B-A683-4802-8923-E13B9E9712C0}" srcOrd="1" destOrd="0" presId="urn:microsoft.com/office/officeart/2009/3/layout/StepUpProcess"/>
    <dgm:cxn modelId="{D0B3D514-4E4D-485C-B825-D4F4946D8FA1}" type="presParOf" srcId="{70F299CE-BE1D-4F08-9ABA-F95D7CDFDFD8}" destId="{2977F9C5-5D4B-4145-81BD-4AAB06761ADC}" srcOrd="2" destOrd="0" presId="urn:microsoft.com/office/officeart/2009/3/layout/StepUpProcess"/>
    <dgm:cxn modelId="{0DF389F7-BEDC-4A80-8B8A-8D044A53DB0A}" type="presParOf" srcId="{53D45D2B-763A-4B9E-AC6D-C54332FF1F25}" destId="{66997F78-D7AF-4969-8ADD-CC191907DCA6}" srcOrd="3" destOrd="0" presId="urn:microsoft.com/office/officeart/2009/3/layout/StepUpProcess"/>
    <dgm:cxn modelId="{20E2D94F-E22B-469A-9421-D0B69F6129C5}" type="presParOf" srcId="{66997F78-D7AF-4969-8ADD-CC191907DCA6}" destId="{CBA79BD1-BD5D-46D3-8983-49077F89E9DB}" srcOrd="0" destOrd="0" presId="urn:microsoft.com/office/officeart/2009/3/layout/StepUpProcess"/>
    <dgm:cxn modelId="{CDED0AE2-4201-4942-B1A2-8A46CA2B800E}" type="presParOf" srcId="{53D45D2B-763A-4B9E-AC6D-C54332FF1F25}" destId="{A817BAB1-F05D-4E99-8E5F-EC5EA435E0BD}" srcOrd="4" destOrd="0" presId="urn:microsoft.com/office/officeart/2009/3/layout/StepUpProcess"/>
    <dgm:cxn modelId="{ADDEB037-6AEB-4AB4-9A34-8C95EBFD46D5}" type="presParOf" srcId="{A817BAB1-F05D-4E99-8E5F-EC5EA435E0BD}" destId="{177E9EEB-DFC1-41BF-A493-B9192E97C0A4}" srcOrd="0" destOrd="0" presId="urn:microsoft.com/office/officeart/2009/3/layout/StepUpProcess"/>
    <dgm:cxn modelId="{45109E84-8A04-457D-ABAE-E81AAF638177}" type="presParOf" srcId="{A817BAB1-F05D-4E99-8E5F-EC5EA435E0BD}" destId="{E8DEF524-A62C-4A47-94C4-8238DBE03845}" srcOrd="1" destOrd="0" presId="urn:microsoft.com/office/officeart/2009/3/layout/StepUpProcess"/>
    <dgm:cxn modelId="{FFD5D0ED-AD4E-4E9C-9488-BD3B16E65B4D}" type="presParOf" srcId="{A817BAB1-F05D-4E99-8E5F-EC5EA435E0BD}" destId="{B3EE8766-E7E4-400C-BBBA-5C7DEFB9ACD8}" srcOrd="2" destOrd="0" presId="urn:microsoft.com/office/officeart/2009/3/layout/StepUpProcess"/>
    <dgm:cxn modelId="{248EF282-0CEB-4946-A9EE-A42F41780AEE}" type="presParOf" srcId="{53D45D2B-763A-4B9E-AC6D-C54332FF1F25}" destId="{712EDCAA-CB79-44B1-BF88-7241C87CF5AE}" srcOrd="5" destOrd="0" presId="urn:microsoft.com/office/officeart/2009/3/layout/StepUpProcess"/>
    <dgm:cxn modelId="{8D47767A-0C89-4E9F-882B-BB7836CDE5EF}" type="presParOf" srcId="{712EDCAA-CB79-44B1-BF88-7241C87CF5AE}" destId="{EA4CFBC6-6AA2-4788-96E2-595A1FB0C725}" srcOrd="0" destOrd="0" presId="urn:microsoft.com/office/officeart/2009/3/layout/StepUpProcess"/>
    <dgm:cxn modelId="{010BD965-B4BE-4A52-9501-D20087BBAD4D}" type="presParOf" srcId="{53D45D2B-763A-4B9E-AC6D-C54332FF1F25}" destId="{8B4AA0E0-10F8-4C2C-8065-6194F2B41E9D}" srcOrd="6" destOrd="0" presId="urn:microsoft.com/office/officeart/2009/3/layout/StepUpProcess"/>
    <dgm:cxn modelId="{DDBE53E9-33D9-4190-B0E1-A9ADB8DC45E1}" type="presParOf" srcId="{8B4AA0E0-10F8-4C2C-8065-6194F2B41E9D}" destId="{B886687B-1E34-49E4-BFAD-6398E52B7863}" srcOrd="0" destOrd="0" presId="urn:microsoft.com/office/officeart/2009/3/layout/StepUpProcess"/>
    <dgm:cxn modelId="{5F87D573-8F1B-4709-9FC5-E09457B6FCF4}" type="presParOf" srcId="{8B4AA0E0-10F8-4C2C-8065-6194F2B41E9D}" destId="{C9521912-A60D-42D0-B700-4C849E562C3A}" srcOrd="1" destOrd="0" presId="urn:microsoft.com/office/officeart/2009/3/layout/StepUpProcess"/>
    <dgm:cxn modelId="{A9D6760E-D735-45D2-90C7-EFE2F242B6C3}" type="presParOf" srcId="{8B4AA0E0-10F8-4C2C-8065-6194F2B41E9D}" destId="{C194ADA9-C4ED-4E7A-993D-095F8A01B988}" srcOrd="2" destOrd="0" presId="urn:microsoft.com/office/officeart/2009/3/layout/StepUpProcess"/>
    <dgm:cxn modelId="{10C071DC-ABB4-41E3-A97F-ADFEB703AEDF}" type="presParOf" srcId="{53D45D2B-763A-4B9E-AC6D-C54332FF1F25}" destId="{A234EFDB-EC18-4C16-A383-6353C0B1E15C}" srcOrd="7" destOrd="0" presId="urn:microsoft.com/office/officeart/2009/3/layout/StepUpProcess"/>
    <dgm:cxn modelId="{622E2BCE-FC73-458E-B0C3-6F0D4DE2DD48}" type="presParOf" srcId="{A234EFDB-EC18-4C16-A383-6353C0B1E15C}" destId="{2E452BED-DEF6-4ED6-AFD0-38250953DD61}" srcOrd="0" destOrd="0" presId="urn:microsoft.com/office/officeart/2009/3/layout/StepUpProcess"/>
    <dgm:cxn modelId="{3AF4A871-AC6D-4D90-82E9-75A21CF293E7}" type="presParOf" srcId="{53D45D2B-763A-4B9E-AC6D-C54332FF1F25}" destId="{4345881E-037F-4C91-8290-F61A2AC0CADD}" srcOrd="8" destOrd="0" presId="urn:microsoft.com/office/officeart/2009/3/layout/StepUpProcess"/>
    <dgm:cxn modelId="{97E115A9-6BE1-4419-B635-A6B757F2147A}" type="presParOf" srcId="{4345881E-037F-4C91-8290-F61A2AC0CADD}" destId="{F41079BA-652D-4432-BB3A-DF773848A6D6}" srcOrd="0" destOrd="0" presId="urn:microsoft.com/office/officeart/2009/3/layout/StepUpProcess"/>
    <dgm:cxn modelId="{0450E675-E13D-4E3E-87EB-938D5087C48B}" type="presParOf" srcId="{4345881E-037F-4C91-8290-F61A2AC0CADD}" destId="{8300C84A-F257-4FCF-B088-F7B38CD4385B}" srcOrd="1" destOrd="0" presId="urn:microsoft.com/office/officeart/2009/3/layout/StepUpProcess"/>
    <dgm:cxn modelId="{7A8F6360-0665-47FA-9427-F1388D7C0EC9}" type="presParOf" srcId="{4345881E-037F-4C91-8290-F61A2AC0CADD}" destId="{41F346E9-1A55-4320-B338-93B6BB4616E7}" srcOrd="2" destOrd="0" presId="urn:microsoft.com/office/officeart/2009/3/layout/StepUpProcess"/>
    <dgm:cxn modelId="{89D3F1D6-83E3-4FD0-8366-B724C02F8970}" type="presParOf" srcId="{53D45D2B-763A-4B9E-AC6D-C54332FF1F25}" destId="{0059845A-FE82-4059-A2D4-D4A645C2D779}" srcOrd="9" destOrd="0" presId="urn:microsoft.com/office/officeart/2009/3/layout/StepUpProcess"/>
    <dgm:cxn modelId="{CF3D1626-D1D5-41CF-9B1F-AECB85A15459}" type="presParOf" srcId="{0059845A-FE82-4059-A2D4-D4A645C2D779}" destId="{FFA25329-FF7D-4062-8225-A01E6B8CCF7D}" srcOrd="0" destOrd="0" presId="urn:microsoft.com/office/officeart/2009/3/layout/StepUpProcess"/>
    <dgm:cxn modelId="{3F1561DE-23CD-4D7B-8C15-104866510AB8}" type="presParOf" srcId="{53D45D2B-763A-4B9E-AC6D-C54332FF1F25}" destId="{8EE698A9-3ED8-433E-A966-3AA6371935B1}" srcOrd="10" destOrd="0" presId="urn:microsoft.com/office/officeart/2009/3/layout/StepUpProcess"/>
    <dgm:cxn modelId="{5D3800AD-E8F8-4C4B-A102-7E0284EF9154}" type="presParOf" srcId="{8EE698A9-3ED8-433E-A966-3AA6371935B1}" destId="{2E29CE1A-50BF-4A93-BFC8-34B56305AF37}" srcOrd="0" destOrd="0" presId="urn:microsoft.com/office/officeart/2009/3/layout/StepUpProcess"/>
    <dgm:cxn modelId="{FD0B50B7-5A05-47E4-9505-0C4977965094}" type="presParOf" srcId="{8EE698A9-3ED8-433E-A966-3AA6371935B1}" destId="{6D61F4ED-057D-4A68-977F-C2F2EA2310DA}" srcOrd="1" destOrd="0" presId="urn:microsoft.com/office/officeart/2009/3/layout/StepUpProcess"/>
    <dgm:cxn modelId="{7D020254-10CE-49B1-BD8D-BED12BDE885C}" type="presParOf" srcId="{8EE698A9-3ED8-433E-A966-3AA6371935B1}" destId="{4CEE976D-5515-469A-A9ED-69CB03C28A33}" srcOrd="2" destOrd="0" presId="urn:microsoft.com/office/officeart/2009/3/layout/StepUpProcess"/>
    <dgm:cxn modelId="{B884F6C7-57F0-4907-9B63-02AF2F3D4666}" type="presParOf" srcId="{53D45D2B-763A-4B9E-AC6D-C54332FF1F25}" destId="{34D1A057-0663-4767-84DB-07102CCB3F9A}" srcOrd="11" destOrd="0" presId="urn:microsoft.com/office/officeart/2009/3/layout/StepUpProcess"/>
    <dgm:cxn modelId="{0DCDED42-03FA-4F68-8649-698803825CB3}" type="presParOf" srcId="{34D1A057-0663-4767-84DB-07102CCB3F9A}" destId="{1BB3B5C0-87B8-4368-9477-FF3A7D034D53}" srcOrd="0" destOrd="0" presId="urn:microsoft.com/office/officeart/2009/3/layout/StepUpProcess"/>
    <dgm:cxn modelId="{ADB79379-D2BB-471C-991B-7BA5C1C08E14}" type="presParOf" srcId="{53D45D2B-763A-4B9E-AC6D-C54332FF1F25}" destId="{D28BC8CA-AFEB-417F-9C3F-1F25F95AF546}" srcOrd="12" destOrd="0" presId="urn:microsoft.com/office/officeart/2009/3/layout/StepUpProcess"/>
    <dgm:cxn modelId="{E98D3D8D-C81F-4FA0-B054-9AFCF4A4FFE7}" type="presParOf" srcId="{D28BC8CA-AFEB-417F-9C3F-1F25F95AF546}" destId="{75854066-61D7-4725-A262-D7E8EC09B546}" srcOrd="0" destOrd="0" presId="urn:microsoft.com/office/officeart/2009/3/layout/StepUpProcess"/>
    <dgm:cxn modelId="{9A9759A6-2A6A-4964-9028-8A59E3BFC770}" type="presParOf" srcId="{D28BC8CA-AFEB-417F-9C3F-1F25F95AF546}" destId="{272B2FA5-A97D-48EE-892B-9BEF4676C3AF}" srcOrd="1" destOrd="0" presId="urn:microsoft.com/office/officeart/2009/3/layout/StepUpProcess"/>
    <dgm:cxn modelId="{9F9A33F7-49D6-4CE5-AA0A-20E594C47BCE}" type="presParOf" srcId="{D28BC8CA-AFEB-417F-9C3F-1F25F95AF546}" destId="{D66D5522-A3E9-405E-9DF5-941AFD298B32}" srcOrd="2" destOrd="0" presId="urn:microsoft.com/office/officeart/2009/3/layout/StepUpProcess"/>
    <dgm:cxn modelId="{4F337D4B-B21F-4DB8-9D81-CF5345863DAE}" type="presParOf" srcId="{53D45D2B-763A-4B9E-AC6D-C54332FF1F25}" destId="{F034AF19-9E49-4CE7-87ED-C6326EBF6BED}" srcOrd="13" destOrd="0" presId="urn:microsoft.com/office/officeart/2009/3/layout/StepUpProcess"/>
    <dgm:cxn modelId="{A75F5D4C-5D36-4063-B7CB-0FFC4A69C2CA}" type="presParOf" srcId="{F034AF19-9E49-4CE7-87ED-C6326EBF6BED}" destId="{9A2682D8-0C3E-4320-8F0C-D0F6F4A4D8FC}" srcOrd="0" destOrd="0" presId="urn:microsoft.com/office/officeart/2009/3/layout/StepUpProcess"/>
    <dgm:cxn modelId="{810456D8-6D2C-4C5D-8164-C379A5F2B055}" type="presParOf" srcId="{53D45D2B-763A-4B9E-AC6D-C54332FF1F25}" destId="{4626FED1-F4AD-4754-91C0-814E160227E0}" srcOrd="14" destOrd="0" presId="urn:microsoft.com/office/officeart/2009/3/layout/StepUpProcess"/>
    <dgm:cxn modelId="{496CFE55-8FAD-46F7-A75D-9601D5284EC7}" type="presParOf" srcId="{4626FED1-F4AD-4754-91C0-814E160227E0}" destId="{1AE7A697-83FE-4C22-B66E-22A8E7D20083}" srcOrd="0" destOrd="0" presId="urn:microsoft.com/office/officeart/2009/3/layout/StepUpProcess"/>
    <dgm:cxn modelId="{48CC7749-310D-4E7B-89FA-732EB6A4F8F2}" type="presParOf" srcId="{4626FED1-F4AD-4754-91C0-814E160227E0}" destId="{E764074A-0527-4485-A6E9-3451BA93D732}" srcOrd="1" destOrd="0" presId="urn:microsoft.com/office/officeart/2009/3/layout/StepUpProcess"/>
    <dgm:cxn modelId="{700FE6B1-0C51-4C30-BA83-EB96762CB428}" type="presParOf" srcId="{4626FED1-F4AD-4754-91C0-814E160227E0}" destId="{2CF7A86C-AFC2-446A-B834-238E585ABC14}" srcOrd="2" destOrd="0" presId="urn:microsoft.com/office/officeart/2009/3/layout/StepUpProcess"/>
    <dgm:cxn modelId="{FFA73E8B-1D75-4696-8879-4CF1A2536ED8}" type="presParOf" srcId="{53D45D2B-763A-4B9E-AC6D-C54332FF1F25}" destId="{39FD1231-0D27-426B-9756-566306F3BDBF}" srcOrd="15" destOrd="0" presId="urn:microsoft.com/office/officeart/2009/3/layout/StepUpProcess"/>
    <dgm:cxn modelId="{01D33707-1CF5-49E8-8B52-1D281BC3B6EA}" type="presParOf" srcId="{39FD1231-0D27-426B-9756-566306F3BDBF}" destId="{02352BF3-4A3F-4C4B-9E29-5C56B65C826D}" srcOrd="0" destOrd="0" presId="urn:microsoft.com/office/officeart/2009/3/layout/StepUpProcess"/>
    <dgm:cxn modelId="{2F1F340E-B10C-45D2-9398-06D3F9C27FA2}" type="presParOf" srcId="{53D45D2B-763A-4B9E-AC6D-C54332FF1F25}" destId="{801032DE-E66D-4627-A8C6-DAEF811D8B0D}" srcOrd="16" destOrd="0" presId="urn:microsoft.com/office/officeart/2009/3/layout/StepUpProcess"/>
    <dgm:cxn modelId="{AB21B623-81F5-4283-B816-474DE3B2C5FF}" type="presParOf" srcId="{801032DE-E66D-4627-A8C6-DAEF811D8B0D}" destId="{05BC430D-0CE0-482E-B808-09840F792C4F}" srcOrd="0" destOrd="0" presId="urn:microsoft.com/office/officeart/2009/3/layout/StepUpProcess"/>
    <dgm:cxn modelId="{C011EC1C-C8E7-4A81-8F8D-41FCC05667B6}" type="presParOf" srcId="{801032DE-E66D-4627-A8C6-DAEF811D8B0D}" destId="{847BE107-7F84-4BEB-BB93-F51B350930BD}" srcOrd="1" destOrd="0" presId="urn:microsoft.com/office/officeart/2009/3/layout/StepUpProcess"/>
    <dgm:cxn modelId="{A725754D-EF35-4A10-BB1D-46D3FFCA6718}" type="presParOf" srcId="{801032DE-E66D-4627-A8C6-DAEF811D8B0D}" destId="{9A52C18D-EEF0-4165-AD1F-F819746C2FFB}" srcOrd="2" destOrd="0" presId="urn:microsoft.com/office/officeart/2009/3/layout/StepUpProcess"/>
    <dgm:cxn modelId="{87EB2F71-5549-4DD8-893B-0486D1DD2699}" type="presParOf" srcId="{53D45D2B-763A-4B9E-AC6D-C54332FF1F25}" destId="{5D35661A-93F0-45E0-8567-6D76941C5B71}" srcOrd="17" destOrd="0" presId="urn:microsoft.com/office/officeart/2009/3/layout/StepUpProcess"/>
    <dgm:cxn modelId="{18E69A46-DCFC-4835-A078-589E0B2D4CFD}" type="presParOf" srcId="{5D35661A-93F0-45E0-8567-6D76941C5B71}" destId="{433EFF6D-B08D-4FB8-B40F-808AE04C3571}" srcOrd="0" destOrd="0" presId="urn:microsoft.com/office/officeart/2009/3/layout/StepUpProcess"/>
    <dgm:cxn modelId="{ED1F6D98-14BA-47AE-8670-D9475028D0BB}" type="presParOf" srcId="{53D45D2B-763A-4B9E-AC6D-C54332FF1F25}" destId="{9F5FB9DD-9A41-4D8A-B935-3AE96424C665}" srcOrd="18" destOrd="0" presId="urn:microsoft.com/office/officeart/2009/3/layout/StepUpProcess"/>
    <dgm:cxn modelId="{52A81845-F237-4318-AA96-FB767C896329}" type="presParOf" srcId="{9F5FB9DD-9A41-4D8A-B935-3AE96424C665}" destId="{74252AF8-8441-48D9-BAD3-7B38DFEC8F0E}" srcOrd="0" destOrd="0" presId="urn:microsoft.com/office/officeart/2009/3/layout/StepUpProcess"/>
    <dgm:cxn modelId="{EFF15C85-42EB-4D1B-AB89-294D9AF0E2B3}" type="presParOf" srcId="{9F5FB9DD-9A41-4D8A-B935-3AE96424C665}" destId="{9CFE6761-05E4-4706-A4CA-55D72374E5A0}" srcOrd="1" destOrd="0" presId="urn:microsoft.com/office/officeart/2009/3/layout/StepUpProcess"/>
    <dgm:cxn modelId="{011BBAF3-74A9-44A4-8743-E57FD93446CB}" type="presParOf" srcId="{9F5FB9DD-9A41-4D8A-B935-3AE96424C665}" destId="{9C94D1B6-3E23-4C4F-85EF-B817159ADC6A}" srcOrd="2" destOrd="0" presId="urn:microsoft.com/office/officeart/2009/3/layout/StepUpProcess"/>
    <dgm:cxn modelId="{20287E1F-5B54-4DA8-A0D0-3A4EC84AE781}" type="presParOf" srcId="{53D45D2B-763A-4B9E-AC6D-C54332FF1F25}" destId="{975E2923-29FD-4DE8-9D87-14D916E456A2}" srcOrd="19" destOrd="0" presId="urn:microsoft.com/office/officeart/2009/3/layout/StepUpProcess"/>
    <dgm:cxn modelId="{3D1D0D40-CAA7-4B33-8ACC-AAC01F9AB655}" type="presParOf" srcId="{975E2923-29FD-4DE8-9D87-14D916E456A2}" destId="{2760EE45-DFC2-4B46-B866-C445D58FA0B3}" srcOrd="0" destOrd="0" presId="urn:microsoft.com/office/officeart/2009/3/layout/StepUpProcess"/>
    <dgm:cxn modelId="{FA55241D-9DBB-4027-B80F-5D99F8FA6CAB}" type="presParOf" srcId="{53D45D2B-763A-4B9E-AC6D-C54332FF1F25}" destId="{DD55C0A5-5476-4B70-80D8-6097C42196A9}" srcOrd="20" destOrd="0" presId="urn:microsoft.com/office/officeart/2009/3/layout/StepUpProcess"/>
    <dgm:cxn modelId="{CE5F8CE4-47C5-48B5-895F-C815C919EA23}" type="presParOf" srcId="{DD55C0A5-5476-4B70-80D8-6097C42196A9}" destId="{0E3D5A98-4660-4D8F-B458-35EB79FB45E6}" srcOrd="0" destOrd="0" presId="urn:microsoft.com/office/officeart/2009/3/layout/StepUpProcess"/>
    <dgm:cxn modelId="{B78CBD88-8994-4379-914B-49A4509D3062}" type="presParOf" srcId="{DD55C0A5-5476-4B70-80D8-6097C42196A9}" destId="{E09C76CD-DAD0-4846-A4CF-9C6293FCFD02}" srcOrd="1" destOrd="0" presId="urn:microsoft.com/office/officeart/2009/3/layout/StepUpProcess"/>
    <dgm:cxn modelId="{A81E134E-2914-4F57-A3CF-315D2D766454}" type="presParOf" srcId="{DD55C0A5-5476-4B70-80D8-6097C42196A9}" destId="{167D8F1B-8DDF-452C-A535-F3B8665D157D}" srcOrd="2" destOrd="0" presId="urn:microsoft.com/office/officeart/2009/3/layout/StepUpProcess"/>
    <dgm:cxn modelId="{9ACD230A-141F-43A3-ADB8-5A462456B4A4}" type="presParOf" srcId="{53D45D2B-763A-4B9E-AC6D-C54332FF1F25}" destId="{F2D31599-D154-45FB-948E-0144432073D2}" srcOrd="21" destOrd="0" presId="urn:microsoft.com/office/officeart/2009/3/layout/StepUpProcess"/>
    <dgm:cxn modelId="{F650D15A-11EB-4BE6-ACE4-80CF997EB03B}" type="presParOf" srcId="{F2D31599-D154-45FB-948E-0144432073D2}" destId="{A4EF8533-7B35-4A4A-95C2-35EF67F85A66}" srcOrd="0" destOrd="0" presId="urn:microsoft.com/office/officeart/2009/3/layout/StepUpProcess"/>
    <dgm:cxn modelId="{EA479CBE-565E-41C8-AFEE-DF333B6FA2FF}" type="presParOf" srcId="{53D45D2B-763A-4B9E-AC6D-C54332FF1F25}" destId="{24AB4EB5-1D6A-4C46-86F0-7B7387F01B3C}" srcOrd="22" destOrd="0" presId="urn:microsoft.com/office/officeart/2009/3/layout/StepUpProcess"/>
    <dgm:cxn modelId="{D1C53F29-C2C0-452C-AA2C-90DC17860F92}" type="presParOf" srcId="{24AB4EB5-1D6A-4C46-86F0-7B7387F01B3C}" destId="{1A7E9F12-DAFE-42D4-84AE-8D92A9372E1A}" srcOrd="0" destOrd="0" presId="urn:microsoft.com/office/officeart/2009/3/layout/StepUpProcess"/>
    <dgm:cxn modelId="{5A5CF79A-6F48-47D1-BC67-CD5E654A80DC}" type="presParOf" srcId="{24AB4EB5-1D6A-4C46-86F0-7B7387F01B3C}" destId="{67C95AB7-A9D9-4949-AEFE-79F25ECBD963}" srcOrd="1" destOrd="0" presId="urn:microsoft.com/office/officeart/2009/3/layout/StepUpProcess"/>
    <dgm:cxn modelId="{882ACF64-587B-4F4A-809D-74DBE713FD94}" type="presParOf" srcId="{24AB4EB5-1D6A-4C46-86F0-7B7387F01B3C}" destId="{04F33738-D5B3-4DF8-830A-416B2E442947}" srcOrd="2" destOrd="0" presId="urn:microsoft.com/office/officeart/2009/3/layout/StepUpProcess"/>
    <dgm:cxn modelId="{BF5B634E-958F-4660-81E7-B950293FC473}" type="presParOf" srcId="{53D45D2B-763A-4B9E-AC6D-C54332FF1F25}" destId="{2BDFBC6B-4474-46BC-9EFA-3433B187473A}" srcOrd="23" destOrd="0" presId="urn:microsoft.com/office/officeart/2009/3/layout/StepUpProcess"/>
    <dgm:cxn modelId="{D2833F4B-238C-4328-8693-2509E8443CEF}" type="presParOf" srcId="{2BDFBC6B-4474-46BC-9EFA-3433B187473A}" destId="{56EF83F1-B843-4E12-B06C-D20DEDC47AD8}" srcOrd="0" destOrd="0" presId="urn:microsoft.com/office/officeart/2009/3/layout/StepUpProcess"/>
    <dgm:cxn modelId="{0A995549-924A-43B2-A92B-88F3F952CB02}" type="presParOf" srcId="{53D45D2B-763A-4B9E-AC6D-C54332FF1F25}" destId="{A9A4FB3D-BAAA-4AA5-80EC-CFC2C5E489E8}" srcOrd="24" destOrd="0" presId="urn:microsoft.com/office/officeart/2009/3/layout/StepUpProcess"/>
    <dgm:cxn modelId="{E22CA95D-3784-48C4-AA0E-1C833EC3F726}" type="presParOf" srcId="{A9A4FB3D-BAAA-4AA5-80EC-CFC2C5E489E8}" destId="{32CEEC46-20B3-4C80-8290-F86A50E003B7}" srcOrd="0" destOrd="0" presId="urn:microsoft.com/office/officeart/2009/3/layout/StepUpProcess"/>
    <dgm:cxn modelId="{A576F22A-93B8-4600-B7EC-56EAA9BE6549}" type="presParOf" srcId="{A9A4FB3D-BAAA-4AA5-80EC-CFC2C5E489E8}" destId="{A542F61F-47C1-46AB-A7B9-3B7708B8566D}"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9E69A3-523A-481E-BD1F-EFABF9B0B930}">
      <dsp:nvSpPr>
        <dsp:cNvPr id="0" name=""/>
        <dsp:cNvSpPr/>
      </dsp:nvSpPr>
      <dsp:spPr>
        <a:xfrm rot="5400000">
          <a:off x="162736" y="3893187"/>
          <a:ext cx="466510" cy="776262"/>
        </a:xfrm>
        <a:prstGeom prst="corner">
          <a:avLst>
            <a:gd name="adj1" fmla="val 16120"/>
            <a:gd name="adj2" fmla="val 161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69630A-8AE7-47F0-A054-79FF1B74D69B}">
      <dsp:nvSpPr>
        <dsp:cNvPr id="0" name=""/>
        <dsp:cNvSpPr/>
      </dsp:nvSpPr>
      <dsp:spPr>
        <a:xfrm>
          <a:off x="84864" y="4125122"/>
          <a:ext cx="700813" cy="614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dirty="0">
              <a:latin typeface="+mj-lt"/>
            </a:rPr>
            <a:t>Identify people who are currently receiving a night service</a:t>
          </a:r>
        </a:p>
      </dsp:txBody>
      <dsp:txXfrm>
        <a:off x="84864" y="4125122"/>
        <a:ext cx="700813" cy="614304"/>
      </dsp:txXfrm>
    </dsp:sp>
    <dsp:sp modelId="{7621D34F-C480-405A-B2A6-AD7E95783500}">
      <dsp:nvSpPr>
        <dsp:cNvPr id="0" name=""/>
        <dsp:cNvSpPr/>
      </dsp:nvSpPr>
      <dsp:spPr>
        <a:xfrm>
          <a:off x="653448" y="3836038"/>
          <a:ext cx="132229" cy="132229"/>
        </a:xfrm>
        <a:prstGeom prst="triangle">
          <a:avLst>
            <a:gd name="adj" fmla="val 10000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B58E35-203F-419E-9DD8-BD0BB49EF730}">
      <dsp:nvSpPr>
        <dsp:cNvPr id="0" name=""/>
        <dsp:cNvSpPr/>
      </dsp:nvSpPr>
      <dsp:spPr>
        <a:xfrm rot="5400000">
          <a:off x="1020669" y="3680891"/>
          <a:ext cx="466510" cy="776262"/>
        </a:xfrm>
        <a:prstGeom prst="corner">
          <a:avLst>
            <a:gd name="adj1" fmla="val 16120"/>
            <a:gd name="adj2" fmla="val 161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0B2C2B-A683-4802-8923-E13B9E9712C0}">
      <dsp:nvSpPr>
        <dsp:cNvPr id="0" name=""/>
        <dsp:cNvSpPr/>
      </dsp:nvSpPr>
      <dsp:spPr>
        <a:xfrm>
          <a:off x="942797" y="3912826"/>
          <a:ext cx="700813" cy="614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dirty="0">
              <a:latin typeface="+mj-lt"/>
            </a:rPr>
            <a:t>Cross check data with Providers and SWs to ensure list is correct</a:t>
          </a:r>
        </a:p>
      </dsp:txBody>
      <dsp:txXfrm>
        <a:off x="942797" y="3912826"/>
        <a:ext cx="700813" cy="614304"/>
      </dsp:txXfrm>
    </dsp:sp>
    <dsp:sp modelId="{2977F9C5-5D4B-4145-81BD-4AAB06761ADC}">
      <dsp:nvSpPr>
        <dsp:cNvPr id="0" name=""/>
        <dsp:cNvSpPr/>
      </dsp:nvSpPr>
      <dsp:spPr>
        <a:xfrm>
          <a:off x="1511382" y="3623741"/>
          <a:ext cx="132229" cy="132229"/>
        </a:xfrm>
        <a:prstGeom prst="triangle">
          <a:avLst>
            <a:gd name="adj" fmla="val 10000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7E9EEB-DFC1-41BF-A493-B9192E97C0A4}">
      <dsp:nvSpPr>
        <dsp:cNvPr id="0" name=""/>
        <dsp:cNvSpPr/>
      </dsp:nvSpPr>
      <dsp:spPr>
        <a:xfrm rot="5400000">
          <a:off x="1878602" y="3468594"/>
          <a:ext cx="466510" cy="776262"/>
        </a:xfrm>
        <a:prstGeom prst="corner">
          <a:avLst>
            <a:gd name="adj1" fmla="val 16120"/>
            <a:gd name="adj2" fmla="val 161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DEF524-A62C-4A47-94C4-8238DBE03845}">
      <dsp:nvSpPr>
        <dsp:cNvPr id="0" name=""/>
        <dsp:cNvSpPr/>
      </dsp:nvSpPr>
      <dsp:spPr>
        <a:xfrm>
          <a:off x="1800730" y="3700529"/>
          <a:ext cx="700813" cy="614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en-US" sz="1100" kern="1200" dirty="0">
              <a:latin typeface="+mj-lt"/>
            </a:rPr>
            <a:t>Update LAS &amp; </a:t>
          </a:r>
          <a:r>
            <a:rPr lang="en-US" sz="1100" kern="1200" dirty="0" err="1">
              <a:latin typeface="+mj-lt"/>
            </a:rPr>
            <a:t>ContrOCC</a:t>
          </a:r>
          <a:r>
            <a:rPr lang="en-US" sz="1100" kern="1200" dirty="0">
              <a:latin typeface="+mj-lt"/>
            </a:rPr>
            <a:t> to record people as receiving </a:t>
          </a:r>
          <a:r>
            <a:rPr lang="en-US" sz="1100" kern="1200" dirty="0">
              <a:latin typeface="+mn-lt"/>
            </a:rPr>
            <a:t>night</a:t>
          </a:r>
          <a:r>
            <a:rPr lang="en-US" sz="1100" kern="1200" dirty="0">
              <a:latin typeface="+mj-lt"/>
            </a:rPr>
            <a:t> service</a:t>
          </a:r>
        </a:p>
      </dsp:txBody>
      <dsp:txXfrm>
        <a:off x="1800730" y="3700529"/>
        <a:ext cx="700813" cy="614304"/>
      </dsp:txXfrm>
    </dsp:sp>
    <dsp:sp modelId="{B3EE8766-E7E4-400C-BBBA-5C7DEFB9ACD8}">
      <dsp:nvSpPr>
        <dsp:cNvPr id="0" name=""/>
        <dsp:cNvSpPr/>
      </dsp:nvSpPr>
      <dsp:spPr>
        <a:xfrm>
          <a:off x="2369315" y="3411445"/>
          <a:ext cx="132229" cy="132229"/>
        </a:xfrm>
        <a:prstGeom prst="triangle">
          <a:avLst>
            <a:gd name="adj" fmla="val 10000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86687B-1E34-49E4-BFAD-6398E52B7863}">
      <dsp:nvSpPr>
        <dsp:cNvPr id="0" name=""/>
        <dsp:cNvSpPr/>
      </dsp:nvSpPr>
      <dsp:spPr>
        <a:xfrm rot="5400000">
          <a:off x="2736535" y="3256298"/>
          <a:ext cx="466510" cy="776262"/>
        </a:xfrm>
        <a:prstGeom prst="corner">
          <a:avLst>
            <a:gd name="adj1" fmla="val 16120"/>
            <a:gd name="adj2" fmla="val 161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521912-A60D-42D0-B700-4C849E562C3A}">
      <dsp:nvSpPr>
        <dsp:cNvPr id="0" name=""/>
        <dsp:cNvSpPr/>
      </dsp:nvSpPr>
      <dsp:spPr>
        <a:xfrm>
          <a:off x="2658663" y="3488233"/>
          <a:ext cx="700813" cy="614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en-US" sz="1100" kern="1200" dirty="0">
              <a:latin typeface="+mj-lt"/>
            </a:rPr>
            <a:t>Design a LAS or </a:t>
          </a:r>
          <a:r>
            <a:rPr lang="en-US" sz="1100" kern="1200" dirty="0" err="1">
              <a:latin typeface="+mj-lt"/>
            </a:rPr>
            <a:t>ContrOCC</a:t>
          </a:r>
          <a:r>
            <a:rPr lang="en-US" sz="1100" kern="1200" dirty="0">
              <a:latin typeface="+mj-lt"/>
            </a:rPr>
            <a:t> report for exporting night service data</a:t>
          </a:r>
        </a:p>
      </dsp:txBody>
      <dsp:txXfrm>
        <a:off x="2658663" y="3488233"/>
        <a:ext cx="700813" cy="614304"/>
      </dsp:txXfrm>
    </dsp:sp>
    <dsp:sp modelId="{C194ADA9-C4ED-4E7A-993D-095F8A01B988}">
      <dsp:nvSpPr>
        <dsp:cNvPr id="0" name=""/>
        <dsp:cNvSpPr/>
      </dsp:nvSpPr>
      <dsp:spPr>
        <a:xfrm>
          <a:off x="3227248" y="3199149"/>
          <a:ext cx="132229" cy="132229"/>
        </a:xfrm>
        <a:prstGeom prst="triangle">
          <a:avLst>
            <a:gd name="adj" fmla="val 10000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1079BA-652D-4432-BB3A-DF773848A6D6}">
      <dsp:nvSpPr>
        <dsp:cNvPr id="0" name=""/>
        <dsp:cNvSpPr/>
      </dsp:nvSpPr>
      <dsp:spPr>
        <a:xfrm rot="5400000">
          <a:off x="3594468" y="3044001"/>
          <a:ext cx="466510" cy="776262"/>
        </a:xfrm>
        <a:prstGeom prst="corner">
          <a:avLst>
            <a:gd name="adj1" fmla="val 16120"/>
            <a:gd name="adj2" fmla="val 161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00C84A-F257-4FCF-B088-F7B38CD4385B}">
      <dsp:nvSpPr>
        <dsp:cNvPr id="0" name=""/>
        <dsp:cNvSpPr/>
      </dsp:nvSpPr>
      <dsp:spPr>
        <a:xfrm>
          <a:off x="3516596" y="3275937"/>
          <a:ext cx="700813" cy="614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rtl="0">
            <a:lnSpc>
              <a:spcPct val="90000"/>
            </a:lnSpc>
            <a:spcBef>
              <a:spcPct val="0"/>
            </a:spcBef>
            <a:spcAft>
              <a:spcPct val="35000"/>
            </a:spcAft>
            <a:buNone/>
          </a:pPr>
          <a:r>
            <a:rPr lang="en-US" sz="1000" kern="1200" dirty="0">
              <a:solidFill>
                <a:srgbClr val="000000"/>
              </a:solidFill>
              <a:latin typeface="Myriad Pro Light"/>
              <a:ea typeface="+mj-lt"/>
              <a:cs typeface="Calibri"/>
            </a:rPr>
            <a:t>Research Technology options</a:t>
          </a:r>
          <a:endParaRPr lang="en-US" sz="1000" kern="1200" dirty="0">
            <a:latin typeface="Myriad Pro Light"/>
            <a:ea typeface="+mj-lt"/>
            <a:cs typeface="+mj-lt"/>
          </a:endParaRPr>
        </a:p>
      </dsp:txBody>
      <dsp:txXfrm>
        <a:off x="3516596" y="3275937"/>
        <a:ext cx="700813" cy="614304"/>
      </dsp:txXfrm>
    </dsp:sp>
    <dsp:sp modelId="{41F346E9-1A55-4320-B338-93B6BB4616E7}">
      <dsp:nvSpPr>
        <dsp:cNvPr id="0" name=""/>
        <dsp:cNvSpPr/>
      </dsp:nvSpPr>
      <dsp:spPr>
        <a:xfrm>
          <a:off x="4085181" y="2986852"/>
          <a:ext cx="132229" cy="132229"/>
        </a:xfrm>
        <a:prstGeom prst="triangle">
          <a:avLst>
            <a:gd name="adj" fmla="val 10000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29CE1A-50BF-4A93-BFC8-34B56305AF37}">
      <dsp:nvSpPr>
        <dsp:cNvPr id="0" name=""/>
        <dsp:cNvSpPr/>
      </dsp:nvSpPr>
      <dsp:spPr>
        <a:xfrm rot="5400000">
          <a:off x="4452401" y="2831705"/>
          <a:ext cx="466510" cy="776262"/>
        </a:xfrm>
        <a:prstGeom prst="corner">
          <a:avLst>
            <a:gd name="adj1" fmla="val 16120"/>
            <a:gd name="adj2" fmla="val 161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61F4ED-057D-4A68-977F-C2F2EA2310DA}">
      <dsp:nvSpPr>
        <dsp:cNvPr id="0" name=""/>
        <dsp:cNvSpPr/>
      </dsp:nvSpPr>
      <dsp:spPr>
        <a:xfrm>
          <a:off x="4374529" y="3063640"/>
          <a:ext cx="700813" cy="614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en-US" sz="1100" kern="1200" dirty="0">
              <a:solidFill>
                <a:schemeClr val="tx1"/>
              </a:solidFill>
              <a:latin typeface="+mn-lt"/>
              <a:cs typeface="Calibri"/>
            </a:rPr>
            <a:t>Engagement with Providers</a:t>
          </a:r>
        </a:p>
      </dsp:txBody>
      <dsp:txXfrm>
        <a:off x="4374529" y="3063640"/>
        <a:ext cx="700813" cy="614304"/>
      </dsp:txXfrm>
    </dsp:sp>
    <dsp:sp modelId="{4CEE976D-5515-469A-A9ED-69CB03C28A33}">
      <dsp:nvSpPr>
        <dsp:cNvPr id="0" name=""/>
        <dsp:cNvSpPr/>
      </dsp:nvSpPr>
      <dsp:spPr>
        <a:xfrm>
          <a:off x="4943114" y="2774556"/>
          <a:ext cx="132229" cy="132229"/>
        </a:xfrm>
        <a:prstGeom prst="triangle">
          <a:avLst>
            <a:gd name="adj" fmla="val 10000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854066-61D7-4725-A262-D7E8EC09B546}">
      <dsp:nvSpPr>
        <dsp:cNvPr id="0" name=""/>
        <dsp:cNvSpPr/>
      </dsp:nvSpPr>
      <dsp:spPr>
        <a:xfrm rot="5400000">
          <a:off x="5310334" y="2619409"/>
          <a:ext cx="466510" cy="776262"/>
        </a:xfrm>
        <a:prstGeom prst="corner">
          <a:avLst>
            <a:gd name="adj1" fmla="val 16120"/>
            <a:gd name="adj2" fmla="val 161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2B2FA5-A97D-48EE-892B-9BEF4676C3AF}">
      <dsp:nvSpPr>
        <dsp:cNvPr id="0" name=""/>
        <dsp:cNvSpPr/>
      </dsp:nvSpPr>
      <dsp:spPr>
        <a:xfrm>
          <a:off x="5232462" y="2851344"/>
          <a:ext cx="700813" cy="614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en-US" sz="1100" kern="1200" dirty="0">
              <a:latin typeface="+mj-lt"/>
            </a:rPr>
            <a:t>Identify Providers to develop new Night TEC service  </a:t>
          </a:r>
        </a:p>
      </dsp:txBody>
      <dsp:txXfrm>
        <a:off x="5232462" y="2851344"/>
        <a:ext cx="700813" cy="614304"/>
      </dsp:txXfrm>
    </dsp:sp>
    <dsp:sp modelId="{D66D5522-A3E9-405E-9DF5-941AFD298B32}">
      <dsp:nvSpPr>
        <dsp:cNvPr id="0" name=""/>
        <dsp:cNvSpPr/>
      </dsp:nvSpPr>
      <dsp:spPr>
        <a:xfrm>
          <a:off x="5801047" y="2562259"/>
          <a:ext cx="132229" cy="132229"/>
        </a:xfrm>
        <a:prstGeom prst="triangle">
          <a:avLst>
            <a:gd name="adj" fmla="val 10000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E7A697-83FE-4C22-B66E-22A8E7D20083}">
      <dsp:nvSpPr>
        <dsp:cNvPr id="0" name=""/>
        <dsp:cNvSpPr/>
      </dsp:nvSpPr>
      <dsp:spPr>
        <a:xfrm rot="5400000">
          <a:off x="6168267" y="2407112"/>
          <a:ext cx="466510" cy="776262"/>
        </a:xfrm>
        <a:prstGeom prst="corner">
          <a:avLst>
            <a:gd name="adj1" fmla="val 16120"/>
            <a:gd name="adj2" fmla="val 161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64074A-0527-4485-A6E9-3451BA93D732}">
      <dsp:nvSpPr>
        <dsp:cNvPr id="0" name=""/>
        <dsp:cNvSpPr/>
      </dsp:nvSpPr>
      <dsp:spPr>
        <a:xfrm>
          <a:off x="6090395" y="2639047"/>
          <a:ext cx="700813" cy="614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en-GB" sz="1100" kern="1200" dirty="0">
              <a:latin typeface="+mj-lt"/>
            </a:rPr>
            <a:t>Prioritise Providers based on number of people &amp; Provider change readiness </a:t>
          </a:r>
          <a:endParaRPr lang="en-US" sz="1100" kern="1200" dirty="0">
            <a:latin typeface="+mj-lt"/>
          </a:endParaRPr>
        </a:p>
      </dsp:txBody>
      <dsp:txXfrm>
        <a:off x="6090395" y="2639047"/>
        <a:ext cx="700813" cy="614304"/>
      </dsp:txXfrm>
    </dsp:sp>
    <dsp:sp modelId="{2CF7A86C-AFC2-446A-B834-238E585ABC14}">
      <dsp:nvSpPr>
        <dsp:cNvPr id="0" name=""/>
        <dsp:cNvSpPr/>
      </dsp:nvSpPr>
      <dsp:spPr>
        <a:xfrm>
          <a:off x="6658980" y="2349963"/>
          <a:ext cx="132229" cy="132229"/>
        </a:xfrm>
        <a:prstGeom prst="triangle">
          <a:avLst>
            <a:gd name="adj" fmla="val 10000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BC430D-0CE0-482E-B808-09840F792C4F}">
      <dsp:nvSpPr>
        <dsp:cNvPr id="0" name=""/>
        <dsp:cNvSpPr/>
      </dsp:nvSpPr>
      <dsp:spPr>
        <a:xfrm rot="5400000">
          <a:off x="7044230" y="2194816"/>
          <a:ext cx="466510" cy="776262"/>
        </a:xfrm>
        <a:prstGeom prst="corner">
          <a:avLst>
            <a:gd name="adj1" fmla="val 16120"/>
            <a:gd name="adj2" fmla="val 161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7BE107-7F84-4BEB-BB93-F51B350930BD}">
      <dsp:nvSpPr>
        <dsp:cNvPr id="0" name=""/>
        <dsp:cNvSpPr/>
      </dsp:nvSpPr>
      <dsp:spPr>
        <a:xfrm>
          <a:off x="6972977" y="2487751"/>
          <a:ext cx="890881" cy="614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en-US" sz="1100" kern="1200" dirty="0">
              <a:latin typeface="+mj-lt"/>
            </a:rPr>
            <a:t>Reviews to commence       Feb/Mar-2024</a:t>
          </a:r>
          <a:endParaRPr lang="en-US" sz="1100" kern="1200" dirty="0">
            <a:latin typeface="+mj-lt"/>
            <a:ea typeface="+mj-lt"/>
            <a:cs typeface="+mj-lt"/>
          </a:endParaRPr>
        </a:p>
      </dsp:txBody>
      <dsp:txXfrm>
        <a:off x="6972977" y="2487751"/>
        <a:ext cx="890881" cy="614304"/>
      </dsp:txXfrm>
    </dsp:sp>
    <dsp:sp modelId="{9A52C18D-EEF0-4165-AD1F-F819746C2FFB}">
      <dsp:nvSpPr>
        <dsp:cNvPr id="0" name=""/>
        <dsp:cNvSpPr/>
      </dsp:nvSpPr>
      <dsp:spPr>
        <a:xfrm>
          <a:off x="7534943" y="2137667"/>
          <a:ext cx="132229" cy="132229"/>
        </a:xfrm>
        <a:prstGeom prst="triangle">
          <a:avLst>
            <a:gd name="adj" fmla="val 10000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252AF8-8441-48D9-BAD3-7B38DFEC8F0E}">
      <dsp:nvSpPr>
        <dsp:cNvPr id="0" name=""/>
        <dsp:cNvSpPr/>
      </dsp:nvSpPr>
      <dsp:spPr>
        <a:xfrm rot="5400000">
          <a:off x="7884133" y="1982519"/>
          <a:ext cx="466510" cy="776262"/>
        </a:xfrm>
        <a:prstGeom prst="corner">
          <a:avLst>
            <a:gd name="adj1" fmla="val 16120"/>
            <a:gd name="adj2" fmla="val 161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FE6761-05E4-4706-A4CA-55D72374E5A0}">
      <dsp:nvSpPr>
        <dsp:cNvPr id="0" name=""/>
        <dsp:cNvSpPr/>
      </dsp:nvSpPr>
      <dsp:spPr>
        <a:xfrm>
          <a:off x="7806261" y="2214455"/>
          <a:ext cx="700813" cy="614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dirty="0">
              <a:latin typeface="+mj-lt"/>
            </a:rPr>
            <a:t>Match the need of the person to Technology</a:t>
          </a:r>
          <a:endParaRPr lang="en-US" sz="1100" kern="1200" dirty="0"/>
        </a:p>
      </dsp:txBody>
      <dsp:txXfrm>
        <a:off x="7806261" y="2214455"/>
        <a:ext cx="700813" cy="614304"/>
      </dsp:txXfrm>
    </dsp:sp>
    <dsp:sp modelId="{9C94D1B6-3E23-4C4F-85EF-B817159ADC6A}">
      <dsp:nvSpPr>
        <dsp:cNvPr id="0" name=""/>
        <dsp:cNvSpPr/>
      </dsp:nvSpPr>
      <dsp:spPr>
        <a:xfrm>
          <a:off x="8374846" y="1925370"/>
          <a:ext cx="132229" cy="132229"/>
        </a:xfrm>
        <a:prstGeom prst="triangle">
          <a:avLst>
            <a:gd name="adj" fmla="val 10000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3D5A98-4660-4D8F-B458-35EB79FB45E6}">
      <dsp:nvSpPr>
        <dsp:cNvPr id="0" name=""/>
        <dsp:cNvSpPr/>
      </dsp:nvSpPr>
      <dsp:spPr>
        <a:xfrm rot="5400000">
          <a:off x="8742066" y="1770223"/>
          <a:ext cx="466510" cy="776262"/>
        </a:xfrm>
        <a:prstGeom prst="corner">
          <a:avLst>
            <a:gd name="adj1" fmla="val 16120"/>
            <a:gd name="adj2" fmla="val 161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9C76CD-DAD0-4846-A4CF-9C6293FCFD02}">
      <dsp:nvSpPr>
        <dsp:cNvPr id="0" name=""/>
        <dsp:cNvSpPr/>
      </dsp:nvSpPr>
      <dsp:spPr>
        <a:xfrm>
          <a:off x="8664194" y="2002158"/>
          <a:ext cx="700813" cy="614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en-US" sz="1100" kern="1200" dirty="0">
              <a:latin typeface="+mj-lt"/>
            </a:rPr>
            <a:t>Agreed change to package of care, set up new service with provider and install TEC</a:t>
          </a:r>
        </a:p>
      </dsp:txBody>
      <dsp:txXfrm>
        <a:off x="8664194" y="2002158"/>
        <a:ext cx="700813" cy="614304"/>
      </dsp:txXfrm>
    </dsp:sp>
    <dsp:sp modelId="{167D8F1B-8DDF-452C-A535-F3B8665D157D}">
      <dsp:nvSpPr>
        <dsp:cNvPr id="0" name=""/>
        <dsp:cNvSpPr/>
      </dsp:nvSpPr>
      <dsp:spPr>
        <a:xfrm>
          <a:off x="9232779" y="1713074"/>
          <a:ext cx="132229" cy="132229"/>
        </a:xfrm>
        <a:prstGeom prst="triangle">
          <a:avLst>
            <a:gd name="adj" fmla="val 10000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7E9F12-DAFE-42D4-84AE-8D92A9372E1A}">
      <dsp:nvSpPr>
        <dsp:cNvPr id="0" name=""/>
        <dsp:cNvSpPr/>
      </dsp:nvSpPr>
      <dsp:spPr>
        <a:xfrm rot="5400000">
          <a:off x="9599999" y="1557927"/>
          <a:ext cx="466510" cy="776262"/>
        </a:xfrm>
        <a:prstGeom prst="corner">
          <a:avLst>
            <a:gd name="adj1" fmla="val 16120"/>
            <a:gd name="adj2" fmla="val 161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C95AB7-A9D9-4949-AEFE-79F25ECBD963}">
      <dsp:nvSpPr>
        <dsp:cNvPr id="0" name=""/>
        <dsp:cNvSpPr/>
      </dsp:nvSpPr>
      <dsp:spPr>
        <a:xfrm>
          <a:off x="9522127" y="1789862"/>
          <a:ext cx="700813" cy="614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en-US" sz="1100" kern="1200" dirty="0">
              <a:latin typeface="+mj-lt"/>
            </a:rPr>
            <a:t>Monitor Benefits</a:t>
          </a:r>
        </a:p>
      </dsp:txBody>
      <dsp:txXfrm>
        <a:off x="9522127" y="1789862"/>
        <a:ext cx="700813" cy="614304"/>
      </dsp:txXfrm>
    </dsp:sp>
    <dsp:sp modelId="{04F33738-D5B3-4DF8-830A-416B2E442947}">
      <dsp:nvSpPr>
        <dsp:cNvPr id="0" name=""/>
        <dsp:cNvSpPr/>
      </dsp:nvSpPr>
      <dsp:spPr>
        <a:xfrm>
          <a:off x="10090712" y="1500777"/>
          <a:ext cx="132229" cy="132229"/>
        </a:xfrm>
        <a:prstGeom prst="triangle">
          <a:avLst>
            <a:gd name="adj" fmla="val 10000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CEEC46-20B3-4C80-8290-F86A50E003B7}">
      <dsp:nvSpPr>
        <dsp:cNvPr id="0" name=""/>
        <dsp:cNvSpPr/>
      </dsp:nvSpPr>
      <dsp:spPr>
        <a:xfrm rot="5400000">
          <a:off x="10457933" y="1345630"/>
          <a:ext cx="466510" cy="776262"/>
        </a:xfrm>
        <a:prstGeom prst="corner">
          <a:avLst>
            <a:gd name="adj1" fmla="val 16120"/>
            <a:gd name="adj2" fmla="val 161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42F61F-47C1-46AB-A7B9-3B7708B8566D}">
      <dsp:nvSpPr>
        <dsp:cNvPr id="0" name=""/>
        <dsp:cNvSpPr/>
      </dsp:nvSpPr>
      <dsp:spPr>
        <a:xfrm>
          <a:off x="10380060" y="1577565"/>
          <a:ext cx="700813" cy="614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en-US" sz="1100" kern="1200" dirty="0">
              <a:latin typeface="+mj-lt"/>
            </a:rPr>
            <a:t>Complete a Short Term Review</a:t>
          </a:r>
        </a:p>
      </dsp:txBody>
      <dsp:txXfrm>
        <a:off x="10380060" y="1577565"/>
        <a:ext cx="700813" cy="614304"/>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0A7EEC-4B95-46BD-83DF-8C877F363149}" type="datetimeFigureOut">
              <a:rPr lang="en-GB" smtClean="0"/>
              <a:t>02/01/2024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47FFCF-FB09-4809-BF8D-BDFFEBB43E38}" type="slidenum">
              <a:rPr lang="en-GB" smtClean="0"/>
              <a:t>‹#›</a:t>
            </a:fld>
            <a:endParaRPr lang="en-GB"/>
          </a:p>
        </p:txBody>
      </p:sp>
    </p:spTree>
    <p:extLst>
      <p:ext uri="{BB962C8B-B14F-4D97-AF65-F5344CB8AC3E}">
        <p14:creationId xmlns:p14="http://schemas.microsoft.com/office/powerpoint/2010/main" val="4008274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847FFCF-FB09-4809-BF8D-BDFFEBB43E38}" type="slidenum">
              <a:rPr lang="en-GB" smtClean="0"/>
              <a:t>3</a:t>
            </a:fld>
            <a:endParaRPr lang="en-GB"/>
          </a:p>
        </p:txBody>
      </p:sp>
    </p:spTree>
    <p:extLst>
      <p:ext uri="{BB962C8B-B14F-4D97-AF65-F5344CB8AC3E}">
        <p14:creationId xmlns:p14="http://schemas.microsoft.com/office/powerpoint/2010/main" val="1774899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7" name="Text Placeholder 6"/>
          <p:cNvSpPr>
            <a:spLocks noGrp="1"/>
          </p:cNvSpPr>
          <p:nvPr>
            <p:ph type="body" sz="quarter" idx="11"/>
          </p:nvPr>
        </p:nvSpPr>
        <p:spPr>
          <a:xfrm>
            <a:off x="816000" y="1604944"/>
            <a:ext cx="10560000" cy="3843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9911772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photo x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10" name="Picture Placeholder 3"/>
          <p:cNvSpPr>
            <a:spLocks noGrp="1"/>
          </p:cNvSpPr>
          <p:nvPr>
            <p:ph type="pic" sz="quarter" idx="11" hasCustomPrompt="1"/>
          </p:nvPr>
        </p:nvSpPr>
        <p:spPr>
          <a:xfrm>
            <a:off x="6216000" y="1628687"/>
            <a:ext cx="5160000" cy="2400000"/>
          </a:xfrm>
        </p:spPr>
        <p:txBody>
          <a:bodyPr tIns="144000">
            <a:normAutofit/>
          </a:bodyPr>
          <a:lstStyle>
            <a:lvl1pPr algn="ctr">
              <a:defRPr sz="2667"/>
            </a:lvl1pPr>
          </a:lstStyle>
          <a:p>
            <a:r>
              <a:rPr lang="en-GB"/>
              <a:t>Click icon to add photo</a:t>
            </a:r>
          </a:p>
        </p:txBody>
      </p:sp>
      <p:sp>
        <p:nvSpPr>
          <p:cNvPr id="14" name="Text Placeholder 12"/>
          <p:cNvSpPr>
            <a:spLocks noGrp="1"/>
          </p:cNvSpPr>
          <p:nvPr>
            <p:ph type="body" sz="quarter" idx="14"/>
          </p:nvPr>
        </p:nvSpPr>
        <p:spPr>
          <a:xfrm>
            <a:off x="6216000" y="4004432"/>
            <a:ext cx="5160000" cy="1440000"/>
          </a:xfrm>
          <a:solidFill>
            <a:srgbClr val="EE7401"/>
          </a:solidFill>
        </p:spPr>
        <p:txBody>
          <a:bodyPr lIns="180000" tIns="180000" rIns="180000" bIns="180000">
            <a:normAutofit/>
          </a:bodyPr>
          <a:lstStyle>
            <a:lvl1pPr algn="l">
              <a:defRPr sz="2667">
                <a:solidFill>
                  <a:schemeClr val="bg1"/>
                </a:solidFill>
              </a:defRPr>
            </a:lvl1pPr>
          </a:lstStyle>
          <a:p>
            <a:pPr lvl="0"/>
            <a:r>
              <a:rPr lang="en-US"/>
              <a:t>Click to edit Master text styles</a:t>
            </a:r>
            <a:endParaRPr lang="en-GB"/>
          </a:p>
        </p:txBody>
      </p:sp>
      <p:sp>
        <p:nvSpPr>
          <p:cNvPr id="9" name="Picture Placeholder 3"/>
          <p:cNvSpPr>
            <a:spLocks noGrp="1"/>
          </p:cNvSpPr>
          <p:nvPr>
            <p:ph type="pic" sz="quarter" idx="15" hasCustomPrompt="1"/>
          </p:nvPr>
        </p:nvSpPr>
        <p:spPr>
          <a:xfrm>
            <a:off x="816000" y="1635957"/>
            <a:ext cx="5160000" cy="2400000"/>
          </a:xfrm>
        </p:spPr>
        <p:txBody>
          <a:bodyPr tIns="144000">
            <a:normAutofit/>
          </a:bodyPr>
          <a:lstStyle>
            <a:lvl1pPr algn="ctr">
              <a:defRPr sz="2667"/>
            </a:lvl1pPr>
          </a:lstStyle>
          <a:p>
            <a:r>
              <a:rPr lang="en-GB"/>
              <a:t>Click icon to add photo</a:t>
            </a:r>
          </a:p>
        </p:txBody>
      </p:sp>
      <p:sp>
        <p:nvSpPr>
          <p:cNvPr id="12" name="Text Placeholder 12"/>
          <p:cNvSpPr>
            <a:spLocks noGrp="1"/>
          </p:cNvSpPr>
          <p:nvPr>
            <p:ph type="body" sz="quarter" idx="16"/>
          </p:nvPr>
        </p:nvSpPr>
        <p:spPr>
          <a:xfrm>
            <a:off x="816000" y="4004432"/>
            <a:ext cx="5160000" cy="1440000"/>
          </a:xfrm>
          <a:solidFill>
            <a:srgbClr val="EE7401"/>
          </a:solidFill>
        </p:spPr>
        <p:txBody>
          <a:bodyPr lIns="180000" tIns="180000" rIns="180000" bIns="180000">
            <a:normAutofit/>
          </a:bodyPr>
          <a:lstStyle>
            <a:lvl1pPr algn="l">
              <a:defRPr sz="2667">
                <a:solidFill>
                  <a:schemeClr val="bg1"/>
                </a:solidFill>
              </a:defRPr>
            </a:lvl1pPr>
          </a:lstStyle>
          <a:p>
            <a:pPr lvl="0"/>
            <a:r>
              <a:rPr lang="en-US"/>
              <a:t>Click to edit Master text styles</a:t>
            </a:r>
            <a:endParaRPr lang="en-GB"/>
          </a:p>
        </p:txBody>
      </p:sp>
    </p:spTree>
    <p:extLst>
      <p:ext uri="{BB962C8B-B14F-4D97-AF65-F5344CB8AC3E}">
        <p14:creationId xmlns:p14="http://schemas.microsoft.com/office/powerpoint/2010/main" val="13335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nd photo x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Picture Placeholder 3"/>
          <p:cNvSpPr>
            <a:spLocks noGrp="1"/>
          </p:cNvSpPr>
          <p:nvPr>
            <p:ph type="pic" sz="quarter" idx="10" hasCustomPrompt="1"/>
          </p:nvPr>
        </p:nvSpPr>
        <p:spPr>
          <a:xfrm>
            <a:off x="816000" y="1604432"/>
            <a:ext cx="3360000" cy="1920000"/>
          </a:xfrm>
        </p:spPr>
        <p:txBody>
          <a:bodyPr tIns="144000">
            <a:normAutofit/>
          </a:bodyPr>
          <a:lstStyle>
            <a:lvl1pPr algn="ctr">
              <a:defRPr sz="2667"/>
            </a:lvl1pPr>
          </a:lstStyle>
          <a:p>
            <a:r>
              <a:rPr lang="en-GB"/>
              <a:t>Click icon to add photo</a:t>
            </a:r>
          </a:p>
        </p:txBody>
      </p:sp>
      <p:sp>
        <p:nvSpPr>
          <p:cNvPr id="10" name="Picture Placeholder 3"/>
          <p:cNvSpPr>
            <a:spLocks noGrp="1"/>
          </p:cNvSpPr>
          <p:nvPr>
            <p:ph type="pic" sz="quarter" idx="11" hasCustomPrompt="1"/>
          </p:nvPr>
        </p:nvSpPr>
        <p:spPr>
          <a:xfrm>
            <a:off x="4414917" y="1604432"/>
            <a:ext cx="3360000" cy="1920000"/>
          </a:xfrm>
        </p:spPr>
        <p:txBody>
          <a:bodyPr tIns="144000">
            <a:normAutofit/>
          </a:bodyPr>
          <a:lstStyle>
            <a:lvl1pPr algn="ctr">
              <a:defRPr sz="2667"/>
            </a:lvl1pPr>
          </a:lstStyle>
          <a:p>
            <a:r>
              <a:rPr lang="en-GB"/>
              <a:t>Click icon to add photo</a:t>
            </a:r>
          </a:p>
        </p:txBody>
      </p:sp>
      <p:sp>
        <p:nvSpPr>
          <p:cNvPr id="11" name="Picture Placeholder 3"/>
          <p:cNvSpPr>
            <a:spLocks noGrp="1"/>
          </p:cNvSpPr>
          <p:nvPr>
            <p:ph type="pic" sz="quarter" idx="12" hasCustomPrompt="1"/>
          </p:nvPr>
        </p:nvSpPr>
        <p:spPr>
          <a:xfrm>
            <a:off x="8013835" y="1604433"/>
            <a:ext cx="3360000" cy="1920000"/>
          </a:xfrm>
        </p:spPr>
        <p:txBody>
          <a:bodyPr tIns="144000">
            <a:normAutofit/>
          </a:bodyPr>
          <a:lstStyle>
            <a:lvl1pPr algn="ctr">
              <a:defRPr sz="2667"/>
            </a:lvl1pPr>
          </a:lstStyle>
          <a:p>
            <a:r>
              <a:rPr lang="en-GB"/>
              <a:t>Click icon to add photo</a:t>
            </a:r>
          </a:p>
        </p:txBody>
      </p:sp>
      <p:sp>
        <p:nvSpPr>
          <p:cNvPr id="13" name="Text Placeholder 12"/>
          <p:cNvSpPr>
            <a:spLocks noGrp="1"/>
          </p:cNvSpPr>
          <p:nvPr>
            <p:ph type="body" sz="quarter" idx="13"/>
          </p:nvPr>
        </p:nvSpPr>
        <p:spPr>
          <a:xfrm>
            <a:off x="816000" y="3526184"/>
            <a:ext cx="3360000" cy="1920000"/>
          </a:xfrm>
          <a:solidFill>
            <a:srgbClr val="EE7401"/>
          </a:solidFill>
        </p:spPr>
        <p:txBody>
          <a:bodyPr lIns="180000" tIns="180000" rIns="180000" bIns="180000">
            <a:normAutofit/>
          </a:bodyPr>
          <a:lstStyle>
            <a:lvl1pPr algn="l">
              <a:defRPr sz="2667">
                <a:solidFill>
                  <a:schemeClr val="bg1"/>
                </a:solidFill>
              </a:defRPr>
            </a:lvl1pPr>
          </a:lstStyle>
          <a:p>
            <a:pPr lvl="0"/>
            <a:r>
              <a:rPr lang="en-US"/>
              <a:t>Click to edit Master text styles</a:t>
            </a:r>
            <a:endParaRPr lang="en-GB"/>
          </a:p>
        </p:txBody>
      </p:sp>
      <p:sp>
        <p:nvSpPr>
          <p:cNvPr id="14" name="Text Placeholder 12"/>
          <p:cNvSpPr>
            <a:spLocks noGrp="1"/>
          </p:cNvSpPr>
          <p:nvPr>
            <p:ph type="body" sz="quarter" idx="14"/>
          </p:nvPr>
        </p:nvSpPr>
        <p:spPr>
          <a:xfrm>
            <a:off x="4414917" y="3524432"/>
            <a:ext cx="3360000" cy="1920000"/>
          </a:xfrm>
          <a:solidFill>
            <a:srgbClr val="EE7401"/>
          </a:solidFill>
        </p:spPr>
        <p:txBody>
          <a:bodyPr lIns="180000" tIns="180000" rIns="180000" bIns="180000">
            <a:normAutofit/>
          </a:bodyPr>
          <a:lstStyle>
            <a:lvl1pPr algn="l">
              <a:defRPr sz="2667">
                <a:solidFill>
                  <a:schemeClr val="bg1"/>
                </a:solidFill>
              </a:defRPr>
            </a:lvl1pPr>
          </a:lstStyle>
          <a:p>
            <a:pPr lvl="0"/>
            <a:r>
              <a:rPr lang="en-US"/>
              <a:t>Click to edit Master text styles</a:t>
            </a:r>
            <a:endParaRPr lang="en-GB"/>
          </a:p>
        </p:txBody>
      </p:sp>
      <p:sp>
        <p:nvSpPr>
          <p:cNvPr id="15" name="Text Placeholder 12"/>
          <p:cNvSpPr>
            <a:spLocks noGrp="1"/>
          </p:cNvSpPr>
          <p:nvPr>
            <p:ph type="body" sz="quarter" idx="15"/>
          </p:nvPr>
        </p:nvSpPr>
        <p:spPr>
          <a:xfrm>
            <a:off x="8013835" y="3526184"/>
            <a:ext cx="3360000" cy="1920000"/>
          </a:xfrm>
          <a:solidFill>
            <a:srgbClr val="EE7401"/>
          </a:solidFill>
        </p:spPr>
        <p:txBody>
          <a:bodyPr lIns="180000" tIns="180000" rIns="180000" bIns="180000">
            <a:normAutofit/>
          </a:bodyPr>
          <a:lstStyle>
            <a:lvl1pPr algn="l">
              <a:defRPr sz="2667">
                <a:solidFill>
                  <a:schemeClr val="bg1"/>
                </a:solidFill>
              </a:defRPr>
            </a:lvl1pPr>
          </a:lstStyle>
          <a:p>
            <a:pPr lvl="0"/>
            <a:r>
              <a:rPr lang="en-US"/>
              <a:t>Click to edit Master text styles</a:t>
            </a:r>
            <a:endParaRPr lang="en-GB"/>
          </a:p>
        </p:txBody>
      </p:sp>
    </p:spTree>
    <p:extLst>
      <p:ext uri="{BB962C8B-B14F-4D97-AF65-F5344CB8AC3E}">
        <p14:creationId xmlns:p14="http://schemas.microsoft.com/office/powerpoint/2010/main" val="2787283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Chart Placeholder 3"/>
          <p:cNvSpPr>
            <a:spLocks noGrp="1"/>
          </p:cNvSpPr>
          <p:nvPr>
            <p:ph type="chart" sz="quarter" idx="10" hasCustomPrompt="1"/>
          </p:nvPr>
        </p:nvSpPr>
        <p:spPr>
          <a:xfrm>
            <a:off x="817034" y="1604434"/>
            <a:ext cx="10558967" cy="3841751"/>
          </a:xfrm>
        </p:spPr>
        <p:txBody>
          <a:bodyPr tIns="180000"/>
          <a:lstStyle>
            <a:lvl1pPr algn="ctr">
              <a:defRPr/>
            </a:lvl1pPr>
          </a:lstStyle>
          <a:p>
            <a:r>
              <a:rPr lang="en-GB"/>
              <a:t>Click the icon below to create a chart</a:t>
            </a:r>
          </a:p>
        </p:txBody>
      </p:sp>
    </p:spTree>
    <p:extLst>
      <p:ext uri="{BB962C8B-B14F-4D97-AF65-F5344CB8AC3E}">
        <p14:creationId xmlns:p14="http://schemas.microsoft.com/office/powerpoint/2010/main" val="268602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Table Placeholder 4"/>
          <p:cNvSpPr>
            <a:spLocks noGrp="1"/>
          </p:cNvSpPr>
          <p:nvPr>
            <p:ph type="tbl" sz="quarter" idx="10" hasCustomPrompt="1"/>
          </p:nvPr>
        </p:nvSpPr>
        <p:spPr>
          <a:xfrm>
            <a:off x="814917" y="1604435"/>
            <a:ext cx="10561083" cy="3841749"/>
          </a:xfrm>
        </p:spPr>
        <p:txBody>
          <a:bodyPr tIns="180000"/>
          <a:lstStyle>
            <a:lvl1pPr algn="ctr">
              <a:defRPr baseline="0"/>
            </a:lvl1pPr>
          </a:lstStyle>
          <a:p>
            <a:r>
              <a:rPr lang="en-GB"/>
              <a:t>Click the icon below to create a table</a:t>
            </a:r>
          </a:p>
        </p:txBody>
      </p:sp>
    </p:spTree>
    <p:extLst>
      <p:ext uri="{BB962C8B-B14F-4D97-AF65-F5344CB8AC3E}">
        <p14:creationId xmlns:p14="http://schemas.microsoft.com/office/powerpoint/2010/main" val="36451265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edia slide">
    <p:spTree>
      <p:nvGrpSpPr>
        <p:cNvPr id="1" name=""/>
        <p:cNvGrpSpPr/>
        <p:nvPr/>
      </p:nvGrpSpPr>
      <p:grpSpPr>
        <a:xfrm>
          <a:off x="0" y="0"/>
          <a:ext cx="0" cy="0"/>
          <a:chOff x="0" y="0"/>
          <a:chExt cx="0" cy="0"/>
        </a:xfrm>
      </p:grpSpPr>
      <p:sp>
        <p:nvSpPr>
          <p:cNvPr id="5" name="Media Placeholder 4"/>
          <p:cNvSpPr>
            <a:spLocks noGrp="1" noChangeAspect="1"/>
          </p:cNvSpPr>
          <p:nvPr>
            <p:ph type="media" sz="quarter" idx="10" hasCustomPrompt="1"/>
          </p:nvPr>
        </p:nvSpPr>
        <p:spPr>
          <a:xfrm>
            <a:off x="1776000" y="558909"/>
            <a:ext cx="8640000" cy="4861963"/>
          </a:xfrm>
        </p:spPr>
        <p:txBody>
          <a:bodyPr tIns="360000"/>
          <a:lstStyle>
            <a:lvl1pPr algn="ctr">
              <a:defRPr/>
            </a:lvl1pPr>
          </a:lstStyle>
          <a:p>
            <a:r>
              <a:rPr lang="en-GB"/>
              <a:t>Click icon below to add a video or other media</a:t>
            </a:r>
          </a:p>
        </p:txBody>
      </p:sp>
    </p:spTree>
    <p:extLst>
      <p:ext uri="{BB962C8B-B14F-4D97-AF65-F5344CB8AC3E}">
        <p14:creationId xmlns:p14="http://schemas.microsoft.com/office/powerpoint/2010/main" val="1272648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9391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4EA45A1-5827-47DD-BC34-27FE3D44CCF7}" type="datetimeFigureOut">
              <a:rPr lang="en-GB" smtClean="0"/>
              <a:t>02/01/2024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23A378-0B08-4177-90FE-E4474D556922}" type="slidenum">
              <a:rPr lang="en-GB" smtClean="0"/>
              <a:t>‹#›</a:t>
            </a:fld>
            <a:endParaRPr lang="en-GB"/>
          </a:p>
        </p:txBody>
      </p:sp>
    </p:spTree>
    <p:extLst>
      <p:ext uri="{BB962C8B-B14F-4D97-AF65-F5344CB8AC3E}">
        <p14:creationId xmlns:p14="http://schemas.microsoft.com/office/powerpoint/2010/main" val="36411516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7392000" y="0"/>
            <a:ext cx="4800000" cy="4800000"/>
          </a:xfrm>
          <a:prstGeom prst="rect">
            <a:avLst/>
          </a:prstGeom>
        </p:spPr>
        <p:txBody>
          <a:bodyPr lIns="0" tIns="360000" rIns="0" bIns="0"/>
          <a:lstStyle>
            <a:lvl1pPr algn="ctr">
              <a:defRPr sz="3200" baseline="0"/>
            </a:lvl1pPr>
          </a:lstStyle>
          <a:p>
            <a:r>
              <a:rPr lang="en-GB"/>
              <a:t>Click the icon to insert </a:t>
            </a:r>
            <a:br>
              <a:rPr lang="en-GB"/>
            </a:br>
            <a:r>
              <a:rPr lang="en-GB"/>
              <a:t>a photo if required</a:t>
            </a:r>
          </a:p>
        </p:txBody>
      </p:sp>
      <p:sp>
        <p:nvSpPr>
          <p:cNvPr id="7" name="Text Placeholder 6"/>
          <p:cNvSpPr>
            <a:spLocks noGrp="1"/>
          </p:cNvSpPr>
          <p:nvPr>
            <p:ph type="body" sz="quarter" idx="11" hasCustomPrompt="1"/>
          </p:nvPr>
        </p:nvSpPr>
        <p:spPr>
          <a:xfrm>
            <a:off x="816000" y="2605993"/>
            <a:ext cx="5808064" cy="576361"/>
          </a:xfrm>
          <a:prstGeom prst="rect">
            <a:avLst/>
          </a:prstGeom>
        </p:spPr>
        <p:txBody>
          <a:bodyPr lIns="0" tIns="0" rIns="0" bIns="0" anchor="ctr" anchorCtr="0">
            <a:normAutofit/>
          </a:bodyPr>
          <a:lstStyle>
            <a:lvl1pPr>
              <a:defRPr sz="3067">
                <a:solidFill>
                  <a:schemeClr val="bg1"/>
                </a:solidFill>
              </a:defRPr>
            </a:lvl1pPr>
          </a:lstStyle>
          <a:p>
            <a:r>
              <a:rPr lang="en-US" sz="3067"/>
              <a:t>Click to edit date</a:t>
            </a:r>
            <a:endParaRPr lang="en-GB" sz="3067"/>
          </a:p>
        </p:txBody>
      </p:sp>
      <p:sp>
        <p:nvSpPr>
          <p:cNvPr id="9" name="Text Placeholder 8"/>
          <p:cNvSpPr>
            <a:spLocks noGrp="1"/>
          </p:cNvSpPr>
          <p:nvPr>
            <p:ph type="body" sz="quarter" idx="12" hasCustomPrompt="1"/>
          </p:nvPr>
        </p:nvSpPr>
        <p:spPr>
          <a:xfrm>
            <a:off x="816000" y="3301217"/>
            <a:ext cx="5807803" cy="511827"/>
          </a:xfrm>
          <a:prstGeom prst="rect">
            <a:avLst/>
          </a:prstGeom>
        </p:spPr>
        <p:txBody>
          <a:bodyPr lIns="0" tIns="0" rIns="0" bIns="0">
            <a:normAutofit/>
          </a:bodyPr>
          <a:lstStyle>
            <a:lvl1pPr>
              <a:defRPr sz="2667">
                <a:solidFill>
                  <a:schemeClr val="bg1"/>
                </a:solidFill>
              </a:defRPr>
            </a:lvl1pPr>
          </a:lstStyle>
          <a:p>
            <a:r>
              <a:rPr lang="en-GB" sz="2667"/>
              <a:t>Click to add your name</a:t>
            </a:r>
            <a:endParaRPr lang="en-GB" sz="3067"/>
          </a:p>
        </p:txBody>
      </p:sp>
      <p:sp>
        <p:nvSpPr>
          <p:cNvPr id="10" name="Text Placeholder 8"/>
          <p:cNvSpPr>
            <a:spLocks noGrp="1"/>
          </p:cNvSpPr>
          <p:nvPr>
            <p:ph type="body" sz="quarter" idx="13" hasCustomPrompt="1"/>
          </p:nvPr>
        </p:nvSpPr>
        <p:spPr>
          <a:xfrm>
            <a:off x="816000" y="3781271"/>
            <a:ext cx="5807803" cy="511827"/>
          </a:xfrm>
          <a:prstGeom prst="rect">
            <a:avLst/>
          </a:prstGeom>
        </p:spPr>
        <p:txBody>
          <a:bodyPr lIns="0" tIns="0" rIns="0" bIns="0">
            <a:normAutofit/>
          </a:bodyPr>
          <a:lstStyle>
            <a:lvl1pPr>
              <a:defRPr sz="2667" baseline="0">
                <a:solidFill>
                  <a:schemeClr val="bg1"/>
                </a:solidFill>
              </a:defRPr>
            </a:lvl1pPr>
          </a:lstStyle>
          <a:p>
            <a:r>
              <a:rPr lang="en-GB" sz="2667"/>
              <a:t>Click to add your service area</a:t>
            </a:r>
            <a:endParaRPr lang="en-GB" sz="3067"/>
          </a:p>
        </p:txBody>
      </p:sp>
      <p:sp>
        <p:nvSpPr>
          <p:cNvPr id="11" name="Text Placeholder 8"/>
          <p:cNvSpPr>
            <a:spLocks noGrp="1"/>
          </p:cNvSpPr>
          <p:nvPr>
            <p:ph type="body" sz="quarter" idx="14" hasCustomPrompt="1"/>
          </p:nvPr>
        </p:nvSpPr>
        <p:spPr>
          <a:xfrm>
            <a:off x="816000" y="740702"/>
            <a:ext cx="6288117" cy="1703740"/>
          </a:xfrm>
          <a:prstGeom prst="rect">
            <a:avLst/>
          </a:prstGeom>
        </p:spPr>
        <p:txBody>
          <a:bodyPr lIns="0" tIns="0" rIns="0" bIns="0" anchor="b" anchorCtr="0">
            <a:normAutofit/>
          </a:bodyPr>
          <a:lstStyle>
            <a:lvl1pPr>
              <a:spcBef>
                <a:spcPts val="0"/>
              </a:spcBef>
              <a:defRPr sz="5600" baseline="0">
                <a:solidFill>
                  <a:schemeClr val="bg1"/>
                </a:solidFill>
              </a:defRPr>
            </a:lvl1pPr>
          </a:lstStyle>
          <a:p>
            <a:r>
              <a:rPr lang="en-GB" sz="5600"/>
              <a:t>Click to edit Presentation title</a:t>
            </a:r>
            <a:endParaRPr lang="en-GB" sz="3067"/>
          </a:p>
        </p:txBody>
      </p:sp>
    </p:spTree>
    <p:extLst>
      <p:ext uri="{BB962C8B-B14F-4D97-AF65-F5344CB8AC3E}">
        <p14:creationId xmlns:p14="http://schemas.microsoft.com/office/powerpoint/2010/main" val="10481294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extBox 1"/>
          <p:cNvSpPr txBox="1"/>
          <p:nvPr userDrawn="1"/>
        </p:nvSpPr>
        <p:spPr>
          <a:xfrm>
            <a:off x="816000" y="738189"/>
            <a:ext cx="6720747" cy="1592808"/>
          </a:xfrm>
          <a:prstGeom prst="rect">
            <a:avLst/>
          </a:prstGeom>
          <a:noFill/>
        </p:spPr>
        <p:txBody>
          <a:bodyPr wrap="square" rtlCol="0">
            <a:spAutoFit/>
          </a:bodyPr>
          <a:lstStyle/>
          <a:p>
            <a:pPr>
              <a:spcAft>
                <a:spcPts val="1333"/>
              </a:spcAft>
            </a:pPr>
            <a:r>
              <a:rPr lang="en-GB" sz="5600">
                <a:solidFill>
                  <a:schemeClr val="bg1"/>
                </a:solidFill>
              </a:rPr>
              <a:t>Thank you</a:t>
            </a:r>
          </a:p>
          <a:p>
            <a:r>
              <a:rPr lang="en-GB" sz="3067">
                <a:solidFill>
                  <a:schemeClr val="bg1"/>
                </a:solidFill>
              </a:rPr>
              <a:t>www.swindon.gov.uk</a:t>
            </a:r>
          </a:p>
        </p:txBody>
      </p:sp>
    </p:spTree>
    <p:extLst>
      <p:ext uri="{BB962C8B-B14F-4D97-AF65-F5344CB8AC3E}">
        <p14:creationId xmlns:p14="http://schemas.microsoft.com/office/powerpoint/2010/main" val="40830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slide (orange)">
    <p:spTree>
      <p:nvGrpSpPr>
        <p:cNvPr id="1" name=""/>
        <p:cNvGrpSpPr/>
        <p:nvPr/>
      </p:nvGrpSpPr>
      <p:grpSpPr>
        <a:xfrm>
          <a:off x="0" y="0"/>
          <a:ext cx="0" cy="0"/>
          <a:chOff x="0" y="0"/>
          <a:chExt cx="0" cy="0"/>
        </a:xfrm>
      </p:grpSpPr>
      <p:sp>
        <p:nvSpPr>
          <p:cNvPr id="3" name="Rectangle 2"/>
          <p:cNvSpPr/>
          <p:nvPr userDrawn="1"/>
        </p:nvSpPr>
        <p:spPr>
          <a:xfrm>
            <a:off x="0" y="0"/>
            <a:ext cx="12192000" cy="5446184"/>
          </a:xfrm>
          <a:prstGeom prst="rect">
            <a:avLst/>
          </a:prstGeom>
          <a:solidFill>
            <a:srgbClr val="EE7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 name="Title 1"/>
          <p:cNvSpPr>
            <a:spLocks noGrp="1"/>
          </p:cNvSpPr>
          <p:nvPr>
            <p:ph type="title"/>
          </p:nvPr>
        </p:nvSpPr>
        <p:spPr>
          <a:xfrm>
            <a:off x="815999" y="274637"/>
            <a:ext cx="10561084" cy="1143000"/>
          </a:xfrm>
        </p:spPr>
        <p:txBody>
          <a:bodyPr/>
          <a:lstStyle>
            <a:lvl1pPr>
              <a:defRPr>
                <a:solidFill>
                  <a:schemeClr val="bg1"/>
                </a:solidFill>
              </a:defRPr>
            </a:lvl1pPr>
          </a:lstStyle>
          <a:p>
            <a:r>
              <a:rPr lang="en-US"/>
              <a:t>Click to edit Master title style</a:t>
            </a:r>
            <a:endParaRPr lang="en-GB"/>
          </a:p>
        </p:txBody>
      </p:sp>
      <p:sp>
        <p:nvSpPr>
          <p:cNvPr id="7" name="Text Placeholder 6"/>
          <p:cNvSpPr>
            <a:spLocks noGrp="1"/>
          </p:cNvSpPr>
          <p:nvPr>
            <p:ph type="body" sz="quarter" idx="11"/>
          </p:nvPr>
        </p:nvSpPr>
        <p:spPr>
          <a:xfrm>
            <a:off x="816000" y="1604944"/>
            <a:ext cx="10561083" cy="3843357"/>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21747369"/>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tex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Text Placeholder 6"/>
          <p:cNvSpPr>
            <a:spLocks noGrp="1"/>
          </p:cNvSpPr>
          <p:nvPr>
            <p:ph type="body" sz="quarter" idx="11"/>
          </p:nvPr>
        </p:nvSpPr>
        <p:spPr>
          <a:xfrm>
            <a:off x="816000" y="1604944"/>
            <a:ext cx="5040000" cy="3843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ext Placeholder 6"/>
          <p:cNvSpPr>
            <a:spLocks noGrp="1"/>
          </p:cNvSpPr>
          <p:nvPr>
            <p:ph type="body" sz="quarter" idx="12"/>
          </p:nvPr>
        </p:nvSpPr>
        <p:spPr>
          <a:xfrm>
            <a:off x="6336000" y="1603200"/>
            <a:ext cx="5040000" cy="3843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21946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text slide (orange)">
    <p:spTree>
      <p:nvGrpSpPr>
        <p:cNvPr id="1" name=""/>
        <p:cNvGrpSpPr/>
        <p:nvPr/>
      </p:nvGrpSpPr>
      <p:grpSpPr>
        <a:xfrm>
          <a:off x="0" y="0"/>
          <a:ext cx="0" cy="0"/>
          <a:chOff x="0" y="0"/>
          <a:chExt cx="0" cy="0"/>
        </a:xfrm>
      </p:grpSpPr>
      <p:sp>
        <p:nvSpPr>
          <p:cNvPr id="7" name="Rectangle 6"/>
          <p:cNvSpPr/>
          <p:nvPr userDrawn="1"/>
        </p:nvSpPr>
        <p:spPr>
          <a:xfrm>
            <a:off x="0" y="0"/>
            <a:ext cx="12192000" cy="5446184"/>
          </a:xfrm>
          <a:prstGeom prst="rect">
            <a:avLst/>
          </a:prstGeom>
          <a:solidFill>
            <a:srgbClr val="EE7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5" name="Text Placeholder 6"/>
          <p:cNvSpPr>
            <a:spLocks noGrp="1"/>
          </p:cNvSpPr>
          <p:nvPr>
            <p:ph type="body" sz="quarter" idx="11"/>
          </p:nvPr>
        </p:nvSpPr>
        <p:spPr>
          <a:xfrm>
            <a:off x="816000" y="1604944"/>
            <a:ext cx="5040000" cy="3843357"/>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ext Placeholder 6"/>
          <p:cNvSpPr>
            <a:spLocks noGrp="1"/>
          </p:cNvSpPr>
          <p:nvPr>
            <p:ph type="body" sz="quarter" idx="12"/>
          </p:nvPr>
        </p:nvSpPr>
        <p:spPr>
          <a:xfrm>
            <a:off x="6336000" y="1603200"/>
            <a:ext cx="5040000" cy="3843357"/>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47588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photo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Text Placeholder 6"/>
          <p:cNvSpPr>
            <a:spLocks noGrp="1"/>
          </p:cNvSpPr>
          <p:nvPr>
            <p:ph type="body" sz="quarter" idx="11"/>
          </p:nvPr>
        </p:nvSpPr>
        <p:spPr>
          <a:xfrm>
            <a:off x="816000" y="1604944"/>
            <a:ext cx="5040000" cy="384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Picture Placeholder 3"/>
          <p:cNvSpPr>
            <a:spLocks noGrp="1"/>
          </p:cNvSpPr>
          <p:nvPr>
            <p:ph type="pic" sz="quarter" idx="12" hasCustomPrompt="1"/>
          </p:nvPr>
        </p:nvSpPr>
        <p:spPr>
          <a:xfrm>
            <a:off x="6337084" y="1603200"/>
            <a:ext cx="5040000" cy="3840000"/>
          </a:xfrm>
        </p:spPr>
        <p:txBody>
          <a:bodyPr/>
          <a:lstStyle>
            <a:lvl1pPr algn="ctr">
              <a:defRPr/>
            </a:lvl1pPr>
          </a:lstStyle>
          <a:p>
            <a:r>
              <a:rPr lang="en-GB"/>
              <a:t>Click the icon to </a:t>
            </a:r>
            <a:br>
              <a:rPr lang="en-GB"/>
            </a:br>
            <a:r>
              <a:rPr lang="en-GB"/>
              <a:t>insert a photo</a:t>
            </a:r>
          </a:p>
        </p:txBody>
      </p:sp>
    </p:spTree>
    <p:extLst>
      <p:ext uri="{BB962C8B-B14F-4D97-AF65-F5344CB8AC3E}">
        <p14:creationId xmlns:p14="http://schemas.microsoft.com/office/powerpoint/2010/main" val="3483896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and photo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Picture Placeholder 3"/>
          <p:cNvSpPr>
            <a:spLocks noGrp="1"/>
          </p:cNvSpPr>
          <p:nvPr>
            <p:ph type="pic" sz="quarter" idx="10" hasCustomPrompt="1"/>
          </p:nvPr>
        </p:nvSpPr>
        <p:spPr>
          <a:xfrm>
            <a:off x="816000" y="1604434"/>
            <a:ext cx="10560000" cy="3841751"/>
          </a:xfrm>
        </p:spPr>
        <p:txBody>
          <a:bodyPr tIns="288000"/>
          <a:lstStyle>
            <a:lvl1pPr algn="ctr">
              <a:defRPr/>
            </a:lvl1pPr>
          </a:lstStyle>
          <a:p>
            <a:r>
              <a:rPr lang="en-GB"/>
              <a:t>Click the icon to insert a photo</a:t>
            </a:r>
          </a:p>
        </p:txBody>
      </p:sp>
    </p:spTree>
    <p:extLst>
      <p:ext uri="{BB962C8B-B14F-4D97-AF65-F5344CB8AC3E}">
        <p14:creationId xmlns:p14="http://schemas.microsoft.com/office/powerpoint/2010/main" val="183648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919080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photo slide 2">
    <p:spTree>
      <p:nvGrpSpPr>
        <p:cNvPr id="1" name=""/>
        <p:cNvGrpSpPr/>
        <p:nvPr/>
      </p:nvGrpSpPr>
      <p:grpSpPr>
        <a:xfrm>
          <a:off x="0" y="0"/>
          <a:ext cx="0" cy="0"/>
          <a:chOff x="0" y="0"/>
          <a:chExt cx="0" cy="0"/>
        </a:xfrm>
      </p:grpSpPr>
      <p:sp>
        <p:nvSpPr>
          <p:cNvPr id="3" name="Rectangle 2"/>
          <p:cNvSpPr/>
          <p:nvPr userDrawn="1"/>
        </p:nvSpPr>
        <p:spPr>
          <a:xfrm>
            <a:off x="0" y="0"/>
            <a:ext cx="6096000" cy="5446184"/>
          </a:xfrm>
          <a:prstGeom prst="rect">
            <a:avLst/>
          </a:prstGeom>
          <a:solidFill>
            <a:srgbClr val="EE7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 name="Title 1"/>
          <p:cNvSpPr>
            <a:spLocks noGrp="1"/>
          </p:cNvSpPr>
          <p:nvPr>
            <p:ph type="title"/>
          </p:nvPr>
        </p:nvSpPr>
        <p:spPr>
          <a:xfrm>
            <a:off x="816000" y="274637"/>
            <a:ext cx="5087979" cy="1143000"/>
          </a:xfrm>
        </p:spPr>
        <p:txBody>
          <a:bodyPr/>
          <a:lstStyle>
            <a:lvl1pPr>
              <a:defRPr>
                <a:solidFill>
                  <a:schemeClr val="bg1"/>
                </a:solidFill>
              </a:defRPr>
            </a:lvl1pPr>
          </a:lstStyle>
          <a:p>
            <a:r>
              <a:rPr lang="en-US"/>
              <a:t>Click to edit</a:t>
            </a:r>
            <a:endParaRPr lang="en-GB"/>
          </a:p>
        </p:txBody>
      </p:sp>
      <p:sp>
        <p:nvSpPr>
          <p:cNvPr id="7" name="Text Placeholder 6"/>
          <p:cNvSpPr>
            <a:spLocks noGrp="1"/>
          </p:cNvSpPr>
          <p:nvPr>
            <p:ph type="body" sz="quarter" idx="11"/>
          </p:nvPr>
        </p:nvSpPr>
        <p:spPr>
          <a:xfrm>
            <a:off x="816000" y="1604944"/>
            <a:ext cx="5087979" cy="3843357"/>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Picture Placeholder 4"/>
          <p:cNvSpPr>
            <a:spLocks noGrp="1"/>
          </p:cNvSpPr>
          <p:nvPr>
            <p:ph type="pic" sz="quarter" idx="12" hasCustomPrompt="1"/>
          </p:nvPr>
        </p:nvSpPr>
        <p:spPr>
          <a:xfrm>
            <a:off x="6096000" y="0"/>
            <a:ext cx="6096000" cy="5446184"/>
          </a:xfrm>
        </p:spPr>
        <p:txBody>
          <a:bodyPr tIns="360000"/>
          <a:lstStyle>
            <a:lvl1pPr algn="ctr">
              <a:defRPr/>
            </a:lvl1pPr>
          </a:lstStyle>
          <a:p>
            <a:r>
              <a:rPr lang="en-GB"/>
              <a:t>Click the icon to </a:t>
            </a:r>
            <a:br>
              <a:rPr lang="en-GB"/>
            </a:br>
            <a:r>
              <a:rPr lang="en-GB"/>
              <a:t>insert a photo</a:t>
            </a:r>
          </a:p>
        </p:txBody>
      </p:sp>
    </p:spTree>
    <p:extLst>
      <p:ext uri="{BB962C8B-B14F-4D97-AF65-F5344CB8AC3E}">
        <p14:creationId xmlns:p14="http://schemas.microsoft.com/office/powerpoint/2010/main" val="1447785736"/>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photo slide 3">
    <p:spTree>
      <p:nvGrpSpPr>
        <p:cNvPr id="1" name=""/>
        <p:cNvGrpSpPr/>
        <p:nvPr/>
      </p:nvGrpSpPr>
      <p:grpSpPr>
        <a:xfrm>
          <a:off x="0" y="0"/>
          <a:ext cx="0" cy="0"/>
          <a:chOff x="0" y="0"/>
          <a:chExt cx="0" cy="0"/>
        </a:xfrm>
      </p:grpSpPr>
      <p:sp>
        <p:nvSpPr>
          <p:cNvPr id="3" name="Rectangle 2"/>
          <p:cNvSpPr/>
          <p:nvPr userDrawn="1"/>
        </p:nvSpPr>
        <p:spPr>
          <a:xfrm>
            <a:off x="0" y="0"/>
            <a:ext cx="4080000" cy="5446184"/>
          </a:xfrm>
          <a:prstGeom prst="rect">
            <a:avLst/>
          </a:prstGeom>
          <a:solidFill>
            <a:srgbClr val="EE7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7" name="Text Placeholder 6"/>
          <p:cNvSpPr>
            <a:spLocks noGrp="1"/>
          </p:cNvSpPr>
          <p:nvPr>
            <p:ph type="body" sz="quarter" idx="11"/>
          </p:nvPr>
        </p:nvSpPr>
        <p:spPr>
          <a:xfrm>
            <a:off x="816000" y="740701"/>
            <a:ext cx="2975744" cy="47076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Picture Placeholder 4"/>
          <p:cNvSpPr>
            <a:spLocks noGrp="1"/>
          </p:cNvSpPr>
          <p:nvPr>
            <p:ph type="pic" sz="quarter" idx="12" hasCustomPrompt="1"/>
          </p:nvPr>
        </p:nvSpPr>
        <p:spPr>
          <a:xfrm>
            <a:off x="4080000" y="0"/>
            <a:ext cx="8112000" cy="5446184"/>
          </a:xfrm>
        </p:spPr>
        <p:txBody>
          <a:bodyPr tIns="360000"/>
          <a:lstStyle>
            <a:lvl1pPr algn="ctr">
              <a:defRPr/>
            </a:lvl1pPr>
          </a:lstStyle>
          <a:p>
            <a:r>
              <a:rPr lang="en-GB"/>
              <a:t>Click the icon to </a:t>
            </a:r>
            <a:br>
              <a:rPr lang="en-GB"/>
            </a:br>
            <a:r>
              <a:rPr lang="en-GB"/>
              <a:t>insert a photo</a:t>
            </a:r>
          </a:p>
        </p:txBody>
      </p:sp>
    </p:spTree>
    <p:extLst>
      <p:ext uri="{BB962C8B-B14F-4D97-AF65-F5344CB8AC3E}">
        <p14:creationId xmlns:p14="http://schemas.microsoft.com/office/powerpoint/2010/main" val="1074735918"/>
      </p:ext>
    </p:extLst>
  </p:cSld>
  <p:clrMapOvr>
    <a:masterClrMapping/>
  </p:clrMapOvr>
  <p:extLst>
    <p:ext uri="{DCECCB84-F9BA-43D5-87BE-67443E8EF086}">
      <p15:sldGuideLst xmlns:p15="http://schemas.microsoft.com/office/powerpoint/2012/main">
        <p15:guide id="1" pos="1927">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6000" y="66931"/>
            <a:ext cx="10560000" cy="964967"/>
          </a:xfrm>
          <a:prstGeom prst="rect">
            <a:avLst/>
          </a:prstGeom>
        </p:spPr>
        <p:txBody>
          <a:bodyPr vert="horz" lIns="0" tIns="0" rIns="0" bIns="0" rtlCol="0" anchor="b" anchorCtr="0">
            <a:normAutofit/>
          </a:bodyPr>
          <a:lstStyle/>
          <a:p>
            <a:endParaRPr lang="en-GB"/>
          </a:p>
        </p:txBody>
      </p:sp>
      <p:sp>
        <p:nvSpPr>
          <p:cNvPr id="3" name="Text Placeholder 2"/>
          <p:cNvSpPr>
            <a:spLocks noGrp="1"/>
          </p:cNvSpPr>
          <p:nvPr>
            <p:ph type="body" idx="1"/>
          </p:nvPr>
        </p:nvSpPr>
        <p:spPr>
          <a:xfrm>
            <a:off x="816000" y="1600202"/>
            <a:ext cx="10560000" cy="3843524"/>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027427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9" r:id="rId16"/>
  </p:sldLayoutIdLst>
  <p:txStyles>
    <p:titleStyle>
      <a:lvl1pPr algn="l" defTabSz="1219170" rtl="0" eaLnBrk="1" latinLnBrk="0" hangingPunct="1">
        <a:lnSpc>
          <a:spcPct val="80000"/>
        </a:lnSpc>
        <a:spcBef>
          <a:spcPct val="0"/>
        </a:spcBef>
        <a:buNone/>
        <a:defRPr sz="4667" kern="1200" baseline="0">
          <a:solidFill>
            <a:srgbClr val="EE7401"/>
          </a:solidFill>
          <a:latin typeface="Myriad Pro Light" pitchFamily="34" charset="0"/>
          <a:ea typeface="+mj-ea"/>
          <a:cs typeface="+mj-cs"/>
        </a:defRPr>
      </a:lvl1pPr>
    </p:titleStyle>
    <p:bodyStyle>
      <a:lvl1pPr marL="0" indent="0" algn="l" defTabSz="1219170" rtl="0" eaLnBrk="1" latinLnBrk="0" hangingPunct="1">
        <a:spcBef>
          <a:spcPct val="20000"/>
        </a:spcBef>
        <a:buClr>
          <a:srgbClr val="EE7401"/>
        </a:buClr>
        <a:buFontTx/>
        <a:buNone/>
        <a:defRPr sz="3067" kern="1200">
          <a:solidFill>
            <a:schemeClr val="tx1"/>
          </a:solidFill>
          <a:latin typeface="Myriad Pro Light" pitchFamily="34" charset="0"/>
          <a:ea typeface="+mn-ea"/>
          <a:cs typeface="+mn-cs"/>
        </a:defRPr>
      </a:lvl1pPr>
      <a:lvl2pPr marL="603236" indent="-249760" algn="l" defTabSz="1219170" rtl="0" eaLnBrk="1" latinLnBrk="0" hangingPunct="1">
        <a:spcBef>
          <a:spcPct val="20000"/>
        </a:spcBef>
        <a:buClr>
          <a:srgbClr val="EE7401"/>
        </a:buClr>
        <a:buFont typeface="Arial" pitchFamily="34" charset="0"/>
        <a:buChar char="•"/>
        <a:defRPr sz="2933" kern="1200">
          <a:solidFill>
            <a:schemeClr val="tx1"/>
          </a:solidFill>
          <a:latin typeface="Myriad Pro Light" pitchFamily="34" charset="0"/>
          <a:ea typeface="+mn-ea"/>
          <a:cs typeface="+mn-cs"/>
        </a:defRPr>
      </a:lvl2pPr>
      <a:lvl3pPr marL="1073124" indent="-234945" algn="l" defTabSz="1219170" rtl="0" eaLnBrk="1" latinLnBrk="0" hangingPunct="1">
        <a:spcBef>
          <a:spcPct val="20000"/>
        </a:spcBef>
        <a:buClr>
          <a:srgbClr val="EE7401"/>
        </a:buClr>
        <a:buFont typeface="Arial" pitchFamily="34" charset="0"/>
        <a:buChar char="•"/>
        <a:defRPr sz="2933" kern="1200">
          <a:solidFill>
            <a:schemeClr val="tx1"/>
          </a:solidFill>
          <a:latin typeface="Myriad Pro Light" pitchFamily="34" charset="0"/>
          <a:ea typeface="+mn-ea"/>
          <a:cs typeface="+mn-cs"/>
        </a:defRPr>
      </a:lvl3pPr>
      <a:lvl4pPr marL="1557828" indent="-249760" algn="l" defTabSz="1219170" rtl="0" eaLnBrk="1" latinLnBrk="0" hangingPunct="1">
        <a:spcBef>
          <a:spcPct val="20000"/>
        </a:spcBef>
        <a:buClr>
          <a:srgbClr val="EE7401"/>
        </a:buClr>
        <a:buFont typeface="Arial" pitchFamily="34" charset="0"/>
        <a:buChar char="•"/>
        <a:defRPr sz="2933" kern="1200">
          <a:solidFill>
            <a:schemeClr val="tx1"/>
          </a:solidFill>
          <a:latin typeface="Myriad Pro Light" pitchFamily="34" charset="0"/>
          <a:ea typeface="+mn-ea"/>
          <a:cs typeface="+mn-cs"/>
        </a:defRPr>
      </a:lvl4pPr>
      <a:lvl5pPr marL="2027716" indent="-234945" algn="l" defTabSz="1219170" rtl="0" eaLnBrk="1" latinLnBrk="0" hangingPunct="1">
        <a:spcBef>
          <a:spcPct val="20000"/>
        </a:spcBef>
        <a:buClr>
          <a:srgbClr val="EE7401"/>
        </a:buClr>
        <a:buFont typeface="Arial" pitchFamily="34" charset="0"/>
        <a:buChar char="•"/>
        <a:defRPr sz="2933" kern="1200">
          <a:solidFill>
            <a:schemeClr val="tx1"/>
          </a:solidFill>
          <a:latin typeface="Myriad Pro Light"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5">
          <p15:clr>
            <a:srgbClr val="F26B43"/>
          </p15:clr>
        </p15:guide>
        <p15:guide id="2" pos="5375">
          <p15:clr>
            <a:srgbClr val="F26B43"/>
          </p15:clr>
        </p15:guide>
        <p15:guide id="3" orient="horz" pos="2573">
          <p15:clr>
            <a:srgbClr val="F26B43"/>
          </p15:clr>
        </p15:guide>
        <p15:guide id="4" orient="horz" pos="667">
          <p15:clr>
            <a:srgbClr val="F26B43"/>
          </p15:clr>
        </p15:guide>
        <p15:guide id="5" orient="horz" pos="75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47704" y="4651245"/>
            <a:ext cx="4844297" cy="2206756"/>
          </a:xfrm>
          <a:prstGeom prst="rect">
            <a:avLst/>
          </a:prstGeom>
        </p:spPr>
      </p:pic>
      <p:sp>
        <p:nvSpPr>
          <p:cNvPr id="5" name="object 2"/>
          <p:cNvSpPr/>
          <p:nvPr userDrawn="1"/>
        </p:nvSpPr>
        <p:spPr>
          <a:xfrm>
            <a:off x="0" y="0"/>
            <a:ext cx="12192000" cy="4800600"/>
          </a:xfrm>
          <a:custGeom>
            <a:avLst/>
            <a:gdLst/>
            <a:ahLst/>
            <a:cxnLst/>
            <a:rect l="l" t="t" r="r" b="b"/>
            <a:pathLst>
              <a:path w="9144000" h="3600450">
                <a:moveTo>
                  <a:pt x="0" y="3600005"/>
                </a:moveTo>
                <a:lnTo>
                  <a:pt x="9144000" y="3600005"/>
                </a:lnTo>
                <a:lnTo>
                  <a:pt x="9144000" y="0"/>
                </a:lnTo>
                <a:lnTo>
                  <a:pt x="0" y="0"/>
                </a:lnTo>
                <a:lnTo>
                  <a:pt x="0" y="3600005"/>
                </a:lnTo>
                <a:close/>
              </a:path>
            </a:pathLst>
          </a:custGeom>
          <a:solidFill>
            <a:srgbClr val="EE7401"/>
          </a:solidFill>
        </p:spPr>
        <p:txBody>
          <a:bodyPr wrap="square" lIns="0" tIns="0" rIns="0" bIns="0" rtlCol="0"/>
          <a:lstStyle/>
          <a:p>
            <a:endParaRPr sz="2400"/>
          </a:p>
        </p:txBody>
      </p:sp>
    </p:spTree>
    <p:extLst>
      <p:ext uri="{BB962C8B-B14F-4D97-AF65-F5344CB8AC3E}">
        <p14:creationId xmlns:p14="http://schemas.microsoft.com/office/powerpoint/2010/main" val="927242107"/>
      </p:ext>
    </p:extLst>
  </p:cSld>
  <p:clrMap bg1="lt1" tx1="dk1" bg2="lt2" tx2="dk2" accent1="accent1" accent2="accent2" accent3="accent3" accent4="accent4" accent5="accent5" accent6="accent6" hlink="hlink" folHlink="folHlink"/>
  <p:sldLayoutIdLst>
    <p:sldLayoutId id="2147483677" r:id="rId1"/>
    <p:sldLayoutId id="2147483678" r:id="rId2"/>
  </p:sldLayoutIdLst>
  <p:txStyles>
    <p:titleStyle>
      <a:lvl1pPr algn="l" defTabSz="1219170" rtl="0" eaLnBrk="1" latinLnBrk="0" hangingPunct="1">
        <a:spcBef>
          <a:spcPct val="0"/>
        </a:spcBef>
        <a:buNone/>
        <a:defRPr sz="5600" kern="1200">
          <a:solidFill>
            <a:schemeClr val="tx1"/>
          </a:solidFill>
          <a:latin typeface="Myriad Pro Light" pitchFamily="34" charset="0"/>
          <a:ea typeface="+mj-ea"/>
          <a:cs typeface="+mj-cs"/>
        </a:defRPr>
      </a:lvl1pPr>
    </p:titleStyle>
    <p:bodyStyle>
      <a:lvl1pPr marL="0" indent="0" algn="l" defTabSz="1219170" rtl="0" eaLnBrk="1" latinLnBrk="0" hangingPunct="1">
        <a:spcBef>
          <a:spcPct val="20000"/>
        </a:spcBef>
        <a:buFont typeface="Arial" pitchFamily="34" charset="0"/>
        <a:buNone/>
        <a:defRPr sz="4000" kern="1200">
          <a:solidFill>
            <a:schemeClr val="tx1"/>
          </a:solidFill>
          <a:latin typeface="Myriad Pro Light" pitchFamily="34" charset="0"/>
          <a:ea typeface="+mn-ea"/>
          <a:cs typeface="+mn-cs"/>
        </a:defRPr>
      </a:lvl1pPr>
      <a:lvl2pPr marL="958827" indent="-349242" algn="l" defTabSz="1219170" rtl="0" eaLnBrk="1" latinLnBrk="0" hangingPunct="1">
        <a:spcBef>
          <a:spcPct val="20000"/>
        </a:spcBef>
        <a:buFont typeface="Arial" pitchFamily="34" charset="0"/>
        <a:buChar char="•"/>
        <a:defRPr sz="3733" kern="1200">
          <a:solidFill>
            <a:schemeClr val="tx1"/>
          </a:solidFill>
          <a:latin typeface="Myriad Pro Light" pitchFamily="34" charset="0"/>
          <a:ea typeface="+mn-ea"/>
          <a:cs typeface="+mn-cs"/>
        </a:defRPr>
      </a:lvl2pPr>
      <a:lvl3pPr marL="1676358" indent="-457189" algn="l" defTabSz="1219170" rtl="0" eaLnBrk="1" latinLnBrk="0" hangingPunct="1">
        <a:spcBef>
          <a:spcPct val="20000"/>
        </a:spcBef>
        <a:buFont typeface="Arial" pitchFamily="34" charset="0"/>
        <a:buChar char="•"/>
        <a:defRPr sz="3200" kern="1200">
          <a:solidFill>
            <a:schemeClr val="tx1"/>
          </a:solidFill>
          <a:latin typeface="Myriad Pro Light" pitchFamily="34" charset="0"/>
          <a:ea typeface="+mn-ea"/>
          <a:cs typeface="+mn-cs"/>
        </a:defRPr>
      </a:lvl3pPr>
      <a:lvl4pPr marL="2285943" indent="-457189" algn="l" defTabSz="1219170" rtl="0" eaLnBrk="1" latinLnBrk="0" hangingPunct="1">
        <a:spcBef>
          <a:spcPct val="20000"/>
        </a:spcBef>
        <a:buFont typeface="Arial" pitchFamily="34" charset="0"/>
        <a:buChar char="•"/>
        <a:defRPr sz="2667" kern="1200">
          <a:solidFill>
            <a:schemeClr val="tx1"/>
          </a:solidFill>
          <a:latin typeface="Myriad Pro Light" pitchFamily="34" charset="0"/>
          <a:ea typeface="+mn-ea"/>
          <a:cs typeface="+mn-cs"/>
        </a:defRPr>
      </a:lvl4pPr>
      <a:lvl5pPr marL="2895528" indent="-457189" algn="l" defTabSz="1219170" rtl="0" eaLnBrk="1" latinLnBrk="0" hangingPunct="1">
        <a:spcBef>
          <a:spcPct val="20000"/>
        </a:spcBef>
        <a:buFont typeface="Arial" pitchFamily="34" charset="0"/>
        <a:buChar char="•"/>
        <a:defRPr sz="2667" kern="1200">
          <a:solidFill>
            <a:schemeClr val="tx1"/>
          </a:solidFill>
          <a:latin typeface="Myriad Pro Light"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879AF973-95D2-45EE-B24E-AB519EBC530D}"/>
              </a:ext>
            </a:extLst>
          </p:cNvPr>
          <p:cNvGraphicFramePr>
            <a:graphicFrameLocks noGrp="1"/>
          </p:cNvGraphicFramePr>
          <p:nvPr>
            <p:extLst>
              <p:ext uri="{D42A27DB-BD31-4B8C-83A1-F6EECF244321}">
                <p14:modId xmlns:p14="http://schemas.microsoft.com/office/powerpoint/2010/main" val="3751337791"/>
              </p:ext>
            </p:extLst>
          </p:nvPr>
        </p:nvGraphicFramePr>
        <p:xfrm>
          <a:off x="2859497" y="179678"/>
          <a:ext cx="8953054" cy="1096230"/>
        </p:xfrm>
        <a:graphic>
          <a:graphicData uri="http://schemas.openxmlformats.org/drawingml/2006/table">
            <a:tbl>
              <a:tblPr firstRow="1" bandRow="1"/>
              <a:tblGrid>
                <a:gridCol w="1812134">
                  <a:extLst>
                    <a:ext uri="{9D8B030D-6E8A-4147-A177-3AD203B41FA5}">
                      <a16:colId xmlns:a16="http://schemas.microsoft.com/office/drawing/2014/main" val="20000"/>
                    </a:ext>
                  </a:extLst>
                </a:gridCol>
                <a:gridCol w="7140920">
                  <a:extLst>
                    <a:ext uri="{9D8B030D-6E8A-4147-A177-3AD203B41FA5}">
                      <a16:colId xmlns:a16="http://schemas.microsoft.com/office/drawing/2014/main" val="20001"/>
                    </a:ext>
                  </a:extLst>
                </a:gridCol>
              </a:tblGrid>
              <a:tr h="269214">
                <a:tc>
                  <a:txBody>
                    <a:bodyPr/>
                    <a:lstStyle/>
                    <a:p>
                      <a:r>
                        <a:rPr lang="en-GB" sz="1200" b="1" dirty="0">
                          <a:solidFill>
                            <a:schemeClr val="bg1"/>
                          </a:solidFill>
                          <a:latin typeface="Calibri"/>
                        </a:rPr>
                        <a:t>Project name:</a:t>
                      </a:r>
                    </a:p>
                  </a:txBody>
                  <a:tcPr marT="45589" marB="45589"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3771B"/>
                    </a:solidFill>
                  </a:tcPr>
                </a:tc>
                <a:tc>
                  <a:txBody>
                    <a:bodyPr/>
                    <a:lstStyle/>
                    <a:p>
                      <a:pPr lvl="0">
                        <a:buNone/>
                      </a:pPr>
                      <a:r>
                        <a:rPr lang="en-GB" sz="1200" b="0" i="0" u="none" strike="noStrike" noProof="0" dirty="0">
                          <a:latin typeface="Calibri"/>
                        </a:rPr>
                        <a:t>Night Service TEC transformation ​</a:t>
                      </a:r>
                    </a:p>
                  </a:txBody>
                  <a:tcPr marT="45589" marB="45589"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815888812"/>
                  </a:ext>
                </a:extLst>
              </a:tr>
              <a:tr h="269214">
                <a:tc>
                  <a:txBody>
                    <a:bodyPr/>
                    <a:lstStyle>
                      <a:lvl1pPr marL="0" algn="l" defTabSz="1219170" rtl="0" eaLnBrk="1" latinLnBrk="0" hangingPunct="1">
                        <a:defRPr sz="2400" b="1" kern="1200">
                          <a:solidFill>
                            <a:schemeClr val="lt1"/>
                          </a:solidFill>
                          <a:latin typeface="Calibri"/>
                        </a:defRPr>
                      </a:lvl1pPr>
                      <a:lvl2pPr marL="609585" algn="l" defTabSz="1219170" rtl="0" eaLnBrk="1" latinLnBrk="0" hangingPunct="1">
                        <a:defRPr sz="2400" b="1" kern="1200">
                          <a:solidFill>
                            <a:schemeClr val="lt1"/>
                          </a:solidFill>
                          <a:latin typeface="Calibri"/>
                        </a:defRPr>
                      </a:lvl2pPr>
                      <a:lvl3pPr marL="1219170" algn="l" defTabSz="1219170" rtl="0" eaLnBrk="1" latinLnBrk="0" hangingPunct="1">
                        <a:defRPr sz="2400" b="1" kern="1200">
                          <a:solidFill>
                            <a:schemeClr val="lt1"/>
                          </a:solidFill>
                          <a:latin typeface="Calibri"/>
                        </a:defRPr>
                      </a:lvl3pPr>
                      <a:lvl4pPr marL="1828754" algn="l" defTabSz="1219170" rtl="0" eaLnBrk="1" latinLnBrk="0" hangingPunct="1">
                        <a:defRPr sz="2400" b="1" kern="1200">
                          <a:solidFill>
                            <a:schemeClr val="lt1"/>
                          </a:solidFill>
                          <a:latin typeface="Calibri"/>
                        </a:defRPr>
                      </a:lvl4pPr>
                      <a:lvl5pPr marL="2438339" algn="l" defTabSz="1219170" rtl="0" eaLnBrk="1" latinLnBrk="0" hangingPunct="1">
                        <a:defRPr sz="2400" b="1" kern="1200">
                          <a:solidFill>
                            <a:schemeClr val="lt1"/>
                          </a:solidFill>
                          <a:latin typeface="Calibri"/>
                        </a:defRPr>
                      </a:lvl5pPr>
                      <a:lvl6pPr marL="3047924" algn="l" defTabSz="1219170" rtl="0" eaLnBrk="1" latinLnBrk="0" hangingPunct="1">
                        <a:defRPr sz="2400" b="1" kern="1200">
                          <a:solidFill>
                            <a:schemeClr val="lt1"/>
                          </a:solidFill>
                          <a:latin typeface="Calibri"/>
                        </a:defRPr>
                      </a:lvl6pPr>
                      <a:lvl7pPr marL="3657509" algn="l" defTabSz="1219170" rtl="0" eaLnBrk="1" latinLnBrk="0" hangingPunct="1">
                        <a:defRPr sz="2400" b="1" kern="1200">
                          <a:solidFill>
                            <a:schemeClr val="lt1"/>
                          </a:solidFill>
                          <a:latin typeface="Calibri"/>
                        </a:defRPr>
                      </a:lvl7pPr>
                      <a:lvl8pPr marL="4267093" algn="l" defTabSz="1219170" rtl="0" eaLnBrk="1" latinLnBrk="0" hangingPunct="1">
                        <a:defRPr sz="2400" b="1" kern="1200">
                          <a:solidFill>
                            <a:schemeClr val="lt1"/>
                          </a:solidFill>
                          <a:latin typeface="Calibri"/>
                        </a:defRPr>
                      </a:lvl8pPr>
                      <a:lvl9pPr marL="4876678" algn="l" defTabSz="1219170" rtl="0" eaLnBrk="1" latinLnBrk="0" hangingPunct="1">
                        <a:defRPr sz="2400" b="1" kern="1200">
                          <a:solidFill>
                            <a:schemeClr val="lt1"/>
                          </a:solidFill>
                          <a:latin typeface="Calibri"/>
                        </a:defRPr>
                      </a:lvl9pPr>
                    </a:lstStyle>
                    <a:p>
                      <a:r>
                        <a:rPr lang="en-GB" sz="1200" b="1" dirty="0">
                          <a:solidFill>
                            <a:schemeClr val="bg1"/>
                          </a:solidFill>
                          <a:latin typeface="Calibri"/>
                        </a:rPr>
                        <a:t>Project Sponsor:</a:t>
                      </a:r>
                    </a:p>
                  </a:txBody>
                  <a:tcPr marT="45589" marB="45589"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3771B"/>
                    </a:solidFill>
                  </a:tcPr>
                </a:tc>
                <a:tc>
                  <a:txBody>
                    <a:bodyPr/>
                    <a:lstStyle>
                      <a:lvl1pPr marL="0" algn="l" defTabSz="1219170" rtl="0" eaLnBrk="1" latinLnBrk="0" hangingPunct="1">
                        <a:defRPr sz="2400" b="1" kern="1200">
                          <a:solidFill>
                            <a:schemeClr val="lt1"/>
                          </a:solidFill>
                          <a:latin typeface="Calibri"/>
                        </a:defRPr>
                      </a:lvl1pPr>
                      <a:lvl2pPr marL="609585" algn="l" defTabSz="1219170" rtl="0" eaLnBrk="1" latinLnBrk="0" hangingPunct="1">
                        <a:defRPr sz="2400" b="1" kern="1200">
                          <a:solidFill>
                            <a:schemeClr val="lt1"/>
                          </a:solidFill>
                          <a:latin typeface="Calibri"/>
                        </a:defRPr>
                      </a:lvl2pPr>
                      <a:lvl3pPr marL="1219170" algn="l" defTabSz="1219170" rtl="0" eaLnBrk="1" latinLnBrk="0" hangingPunct="1">
                        <a:defRPr sz="2400" b="1" kern="1200">
                          <a:solidFill>
                            <a:schemeClr val="lt1"/>
                          </a:solidFill>
                          <a:latin typeface="Calibri"/>
                        </a:defRPr>
                      </a:lvl3pPr>
                      <a:lvl4pPr marL="1828754" algn="l" defTabSz="1219170" rtl="0" eaLnBrk="1" latinLnBrk="0" hangingPunct="1">
                        <a:defRPr sz="2400" b="1" kern="1200">
                          <a:solidFill>
                            <a:schemeClr val="lt1"/>
                          </a:solidFill>
                          <a:latin typeface="Calibri"/>
                        </a:defRPr>
                      </a:lvl4pPr>
                      <a:lvl5pPr marL="2438339" algn="l" defTabSz="1219170" rtl="0" eaLnBrk="1" latinLnBrk="0" hangingPunct="1">
                        <a:defRPr sz="2400" b="1" kern="1200">
                          <a:solidFill>
                            <a:schemeClr val="lt1"/>
                          </a:solidFill>
                          <a:latin typeface="Calibri"/>
                        </a:defRPr>
                      </a:lvl5pPr>
                      <a:lvl6pPr marL="3047924" algn="l" defTabSz="1219170" rtl="0" eaLnBrk="1" latinLnBrk="0" hangingPunct="1">
                        <a:defRPr sz="2400" b="1" kern="1200">
                          <a:solidFill>
                            <a:schemeClr val="lt1"/>
                          </a:solidFill>
                          <a:latin typeface="Calibri"/>
                        </a:defRPr>
                      </a:lvl6pPr>
                      <a:lvl7pPr marL="3657509" algn="l" defTabSz="1219170" rtl="0" eaLnBrk="1" latinLnBrk="0" hangingPunct="1">
                        <a:defRPr sz="2400" b="1" kern="1200">
                          <a:solidFill>
                            <a:schemeClr val="lt1"/>
                          </a:solidFill>
                          <a:latin typeface="Calibri"/>
                        </a:defRPr>
                      </a:lvl7pPr>
                      <a:lvl8pPr marL="4267093" algn="l" defTabSz="1219170" rtl="0" eaLnBrk="1" latinLnBrk="0" hangingPunct="1">
                        <a:defRPr sz="2400" b="1" kern="1200">
                          <a:solidFill>
                            <a:schemeClr val="lt1"/>
                          </a:solidFill>
                          <a:latin typeface="Calibri"/>
                        </a:defRPr>
                      </a:lvl8pPr>
                      <a:lvl9pPr marL="4876678" algn="l" defTabSz="1219170" rtl="0" eaLnBrk="1" latinLnBrk="0" hangingPunct="1">
                        <a:defRPr sz="2400" b="1" kern="1200">
                          <a:solidFill>
                            <a:schemeClr val="lt1"/>
                          </a:solidFill>
                          <a:latin typeface="Calibri"/>
                        </a:defRPr>
                      </a:lvl9pPr>
                    </a:lstStyle>
                    <a:p>
                      <a:r>
                        <a:rPr lang="en-GB" sz="1200" b="0" i="0" u="none" dirty="0">
                          <a:solidFill>
                            <a:schemeClr val="tx1"/>
                          </a:solidFill>
                          <a:latin typeface="Calibri"/>
                        </a:rPr>
                        <a:t>Grace Lynch</a:t>
                      </a:r>
                    </a:p>
                  </a:txBody>
                  <a:tcPr marT="45589" marB="45589"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712675776"/>
                  </a:ext>
                </a:extLst>
              </a:tr>
              <a:tr h="269214">
                <a:tc>
                  <a:txBody>
                    <a:bodyPr/>
                    <a:lstStyle>
                      <a:lvl1pPr marL="0" algn="l" defTabSz="1219170" rtl="0" eaLnBrk="1" latinLnBrk="0" hangingPunct="1">
                        <a:defRPr sz="2400" b="1" kern="1200">
                          <a:solidFill>
                            <a:schemeClr val="lt1"/>
                          </a:solidFill>
                          <a:latin typeface="Calibri"/>
                        </a:defRPr>
                      </a:lvl1pPr>
                      <a:lvl2pPr marL="609585" algn="l" defTabSz="1219170" rtl="0" eaLnBrk="1" latinLnBrk="0" hangingPunct="1">
                        <a:defRPr sz="2400" b="1" kern="1200">
                          <a:solidFill>
                            <a:schemeClr val="lt1"/>
                          </a:solidFill>
                          <a:latin typeface="Calibri"/>
                        </a:defRPr>
                      </a:lvl2pPr>
                      <a:lvl3pPr marL="1219170" algn="l" defTabSz="1219170" rtl="0" eaLnBrk="1" latinLnBrk="0" hangingPunct="1">
                        <a:defRPr sz="2400" b="1" kern="1200">
                          <a:solidFill>
                            <a:schemeClr val="lt1"/>
                          </a:solidFill>
                          <a:latin typeface="Calibri"/>
                        </a:defRPr>
                      </a:lvl3pPr>
                      <a:lvl4pPr marL="1828754" algn="l" defTabSz="1219170" rtl="0" eaLnBrk="1" latinLnBrk="0" hangingPunct="1">
                        <a:defRPr sz="2400" b="1" kern="1200">
                          <a:solidFill>
                            <a:schemeClr val="lt1"/>
                          </a:solidFill>
                          <a:latin typeface="Calibri"/>
                        </a:defRPr>
                      </a:lvl4pPr>
                      <a:lvl5pPr marL="2438339" algn="l" defTabSz="1219170" rtl="0" eaLnBrk="1" latinLnBrk="0" hangingPunct="1">
                        <a:defRPr sz="2400" b="1" kern="1200">
                          <a:solidFill>
                            <a:schemeClr val="lt1"/>
                          </a:solidFill>
                          <a:latin typeface="Calibri"/>
                        </a:defRPr>
                      </a:lvl5pPr>
                      <a:lvl6pPr marL="3047924" algn="l" defTabSz="1219170" rtl="0" eaLnBrk="1" latinLnBrk="0" hangingPunct="1">
                        <a:defRPr sz="2400" b="1" kern="1200">
                          <a:solidFill>
                            <a:schemeClr val="lt1"/>
                          </a:solidFill>
                          <a:latin typeface="Calibri"/>
                        </a:defRPr>
                      </a:lvl6pPr>
                      <a:lvl7pPr marL="3657509" algn="l" defTabSz="1219170" rtl="0" eaLnBrk="1" latinLnBrk="0" hangingPunct="1">
                        <a:defRPr sz="2400" b="1" kern="1200">
                          <a:solidFill>
                            <a:schemeClr val="lt1"/>
                          </a:solidFill>
                          <a:latin typeface="Calibri"/>
                        </a:defRPr>
                      </a:lvl7pPr>
                      <a:lvl8pPr marL="4267093" algn="l" defTabSz="1219170" rtl="0" eaLnBrk="1" latinLnBrk="0" hangingPunct="1">
                        <a:defRPr sz="2400" b="1" kern="1200">
                          <a:solidFill>
                            <a:schemeClr val="lt1"/>
                          </a:solidFill>
                          <a:latin typeface="Calibri"/>
                        </a:defRPr>
                      </a:lvl8pPr>
                      <a:lvl9pPr marL="4876678" algn="l" defTabSz="1219170" rtl="0" eaLnBrk="1" latinLnBrk="0" hangingPunct="1">
                        <a:defRPr sz="2400" b="1" kern="1200">
                          <a:solidFill>
                            <a:schemeClr val="lt1"/>
                          </a:solidFill>
                          <a:latin typeface="Calibri"/>
                        </a:defRPr>
                      </a:lvl9pPr>
                    </a:lstStyle>
                    <a:p>
                      <a:r>
                        <a:rPr lang="en-GB" sz="1200" b="1" dirty="0">
                          <a:solidFill>
                            <a:schemeClr val="bg1"/>
                          </a:solidFill>
                          <a:latin typeface="Calibri"/>
                        </a:rPr>
                        <a:t>Project lead:</a:t>
                      </a:r>
                    </a:p>
                  </a:txBody>
                  <a:tcPr marT="45589" marB="45589"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3771B"/>
                    </a:solidFill>
                  </a:tcPr>
                </a:tc>
                <a:tc>
                  <a:txBody>
                    <a:bodyPr/>
                    <a:lstStyle>
                      <a:lvl1pPr marL="0" algn="l" defTabSz="1219170" rtl="0" eaLnBrk="1" latinLnBrk="0" hangingPunct="1">
                        <a:defRPr sz="2400" b="1" kern="1200">
                          <a:solidFill>
                            <a:schemeClr val="lt1"/>
                          </a:solidFill>
                          <a:latin typeface="Calibri"/>
                        </a:defRPr>
                      </a:lvl1pPr>
                      <a:lvl2pPr marL="609585" algn="l" defTabSz="1219170" rtl="0" eaLnBrk="1" latinLnBrk="0" hangingPunct="1">
                        <a:defRPr sz="2400" b="1" kern="1200">
                          <a:solidFill>
                            <a:schemeClr val="lt1"/>
                          </a:solidFill>
                          <a:latin typeface="Calibri"/>
                        </a:defRPr>
                      </a:lvl2pPr>
                      <a:lvl3pPr marL="1219170" algn="l" defTabSz="1219170" rtl="0" eaLnBrk="1" latinLnBrk="0" hangingPunct="1">
                        <a:defRPr sz="2400" b="1" kern="1200">
                          <a:solidFill>
                            <a:schemeClr val="lt1"/>
                          </a:solidFill>
                          <a:latin typeface="Calibri"/>
                        </a:defRPr>
                      </a:lvl3pPr>
                      <a:lvl4pPr marL="1828754" algn="l" defTabSz="1219170" rtl="0" eaLnBrk="1" latinLnBrk="0" hangingPunct="1">
                        <a:defRPr sz="2400" b="1" kern="1200">
                          <a:solidFill>
                            <a:schemeClr val="lt1"/>
                          </a:solidFill>
                          <a:latin typeface="Calibri"/>
                        </a:defRPr>
                      </a:lvl4pPr>
                      <a:lvl5pPr marL="2438339" algn="l" defTabSz="1219170" rtl="0" eaLnBrk="1" latinLnBrk="0" hangingPunct="1">
                        <a:defRPr sz="2400" b="1" kern="1200">
                          <a:solidFill>
                            <a:schemeClr val="lt1"/>
                          </a:solidFill>
                          <a:latin typeface="Calibri"/>
                        </a:defRPr>
                      </a:lvl5pPr>
                      <a:lvl6pPr marL="3047924" algn="l" defTabSz="1219170" rtl="0" eaLnBrk="1" latinLnBrk="0" hangingPunct="1">
                        <a:defRPr sz="2400" b="1" kern="1200">
                          <a:solidFill>
                            <a:schemeClr val="lt1"/>
                          </a:solidFill>
                          <a:latin typeface="Calibri"/>
                        </a:defRPr>
                      </a:lvl6pPr>
                      <a:lvl7pPr marL="3657509" algn="l" defTabSz="1219170" rtl="0" eaLnBrk="1" latinLnBrk="0" hangingPunct="1">
                        <a:defRPr sz="2400" b="1" kern="1200">
                          <a:solidFill>
                            <a:schemeClr val="lt1"/>
                          </a:solidFill>
                          <a:latin typeface="Calibri"/>
                        </a:defRPr>
                      </a:lvl7pPr>
                      <a:lvl8pPr marL="4267093" algn="l" defTabSz="1219170" rtl="0" eaLnBrk="1" latinLnBrk="0" hangingPunct="1">
                        <a:defRPr sz="2400" b="1" kern="1200">
                          <a:solidFill>
                            <a:schemeClr val="lt1"/>
                          </a:solidFill>
                          <a:latin typeface="Calibri"/>
                        </a:defRPr>
                      </a:lvl8pPr>
                      <a:lvl9pPr marL="4876678" algn="l" defTabSz="1219170" rtl="0" eaLnBrk="1" latinLnBrk="0" hangingPunct="1">
                        <a:defRPr sz="2400" b="1" kern="1200">
                          <a:solidFill>
                            <a:schemeClr val="lt1"/>
                          </a:solidFill>
                          <a:latin typeface="Calibri"/>
                        </a:defRPr>
                      </a:lvl9pPr>
                    </a:lstStyle>
                    <a:p>
                      <a:r>
                        <a:rPr lang="en-GB" sz="1200" b="0" i="0" u="none" dirty="0">
                          <a:solidFill>
                            <a:schemeClr val="tx1"/>
                          </a:solidFill>
                          <a:latin typeface="Calibri"/>
                        </a:rPr>
                        <a:t>Annette Wells</a:t>
                      </a:r>
                      <a:endParaRPr lang="en-GB" sz="1200" b="0" i="0" u="none" baseline="0" dirty="0">
                        <a:solidFill>
                          <a:schemeClr val="tx1"/>
                        </a:solidFill>
                        <a:latin typeface="Calibri"/>
                      </a:endParaRPr>
                    </a:p>
                  </a:txBody>
                  <a:tcPr marT="45589" marB="45589" anchor="ctr">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89034998"/>
                  </a:ext>
                </a:extLst>
              </a:tr>
              <a:tr h="269213">
                <a:tc>
                  <a:txBody>
                    <a:bodyPr/>
                    <a:lstStyle/>
                    <a:p>
                      <a:pPr lvl="0">
                        <a:buNone/>
                      </a:pPr>
                      <a:r>
                        <a:rPr lang="en-GB" sz="1200" b="1" dirty="0">
                          <a:solidFill>
                            <a:schemeClr val="bg1"/>
                          </a:solidFill>
                          <a:latin typeface="Calibri"/>
                        </a:rPr>
                        <a:t>Project Start &amp; End Dates</a:t>
                      </a:r>
                    </a:p>
                  </a:txBody>
                  <a:tcPr marT="45588" marB="45588" anchor="ctr">
                    <a:lnL w="9524">
                      <a:solidFill>
                        <a:sysClr val="windowText" lastClr="000000"/>
                      </a:solidFill>
                    </a:lnL>
                    <a:lnR w="9524">
                      <a:solidFill>
                        <a:sysClr val="windowText" lastClr="000000"/>
                      </a:solidFill>
                    </a:lnR>
                    <a:lnT w="9525" cap="flat" cmpd="sng" algn="ctr">
                      <a:solidFill>
                        <a:sysClr val="windowText" lastClr="000000"/>
                      </a:solidFill>
                      <a:prstDash val="solid"/>
                      <a:round/>
                      <a:headEnd type="none" w="med" len="med"/>
                      <a:tailEnd type="none" w="med" len="med"/>
                    </a:lnT>
                    <a:lnB w="9524">
                      <a:solidFill>
                        <a:sysClr val="windowText" lastClr="000000"/>
                      </a:solidFill>
                    </a:lnB>
                    <a:lnTlToBr w="0">
                      <a:noFill/>
                    </a:lnTlToBr>
                    <a:lnBlToTr w="0">
                      <a:noFill/>
                    </a:lnBlToTr>
                    <a:solidFill>
                      <a:srgbClr val="E3771B"/>
                    </a:solidFill>
                  </a:tcPr>
                </a:tc>
                <a:tc>
                  <a:txBody>
                    <a:bodyPr/>
                    <a:lstStyle/>
                    <a:p>
                      <a:pPr lvl="0">
                        <a:buNone/>
                      </a:pPr>
                      <a:r>
                        <a:rPr lang="en-GB" sz="1200" b="0" i="0" u="none" baseline="0" dirty="0">
                          <a:solidFill>
                            <a:schemeClr val="tx1"/>
                          </a:solidFill>
                          <a:latin typeface="Calibri"/>
                        </a:rPr>
                        <a:t>4 September 2023 – 30 August 2024</a:t>
                      </a:r>
                    </a:p>
                  </a:txBody>
                  <a:tcPr marT="45588" marB="45588" anchor="ctr">
                    <a:lnL w="9524">
                      <a:solidFill>
                        <a:sysClr val="windowText" lastClr="000000"/>
                      </a:solidFill>
                    </a:lnL>
                    <a:lnR w="9524">
                      <a:solidFill>
                        <a:sysClr val="windowText" lastClr="000000"/>
                      </a:solidFill>
                    </a:lnR>
                    <a:lnT w="9525" cap="flat" cmpd="sng" algn="ctr">
                      <a:solidFill>
                        <a:sysClr val="windowText" lastClr="000000"/>
                      </a:solidFill>
                      <a:prstDash val="solid"/>
                      <a:round/>
                      <a:headEnd type="none" w="med" len="med"/>
                      <a:tailEnd type="none" w="med" len="med"/>
                    </a:lnT>
                    <a:lnB w="9524">
                      <a:solidFill>
                        <a:sysClr val="windowText" lastClr="000000"/>
                      </a:solidFill>
                    </a:lnB>
                    <a:lnTlToBr w="0">
                      <a:noFill/>
                    </a:lnTlToBr>
                    <a:lnBlToTr w="0">
                      <a:noFill/>
                    </a:lnBlToTr>
                    <a:solidFill>
                      <a:sysClr val="window" lastClr="FFFFFF"/>
                    </a:solidFill>
                  </a:tcPr>
                </a:tc>
                <a:extLst>
                  <a:ext uri="{0D108BD9-81ED-4DB2-BD59-A6C34878D82A}">
                    <a16:rowId xmlns:a16="http://schemas.microsoft.com/office/drawing/2014/main" val="3293758991"/>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3697169704"/>
              </p:ext>
            </p:extLst>
          </p:nvPr>
        </p:nvGraphicFramePr>
        <p:xfrm>
          <a:off x="96174" y="1339048"/>
          <a:ext cx="11654034" cy="3566016"/>
        </p:xfrm>
        <a:graphic>
          <a:graphicData uri="http://schemas.openxmlformats.org/drawingml/2006/table">
            <a:tbl>
              <a:tblPr/>
              <a:tblGrid>
                <a:gridCol w="4716095">
                  <a:extLst>
                    <a:ext uri="{9D8B030D-6E8A-4147-A177-3AD203B41FA5}">
                      <a16:colId xmlns:a16="http://schemas.microsoft.com/office/drawing/2014/main" val="91865267"/>
                    </a:ext>
                  </a:extLst>
                </a:gridCol>
                <a:gridCol w="6937939">
                  <a:extLst>
                    <a:ext uri="{9D8B030D-6E8A-4147-A177-3AD203B41FA5}">
                      <a16:colId xmlns:a16="http://schemas.microsoft.com/office/drawing/2014/main" val="557537809"/>
                    </a:ext>
                  </a:extLst>
                </a:gridCol>
              </a:tblGrid>
              <a:tr h="0">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marL="0" marR="0" lvl="0" indent="0" algn="l" rtl="0" eaLnBrk="1" fontAlgn="base" latinLnBrk="0" hangingPunct="1">
                        <a:lnSpc>
                          <a:spcPct val="100000"/>
                        </a:lnSpc>
                        <a:spcBef>
                          <a:spcPct val="0"/>
                        </a:spcBef>
                        <a:spcAft>
                          <a:spcPct val="0"/>
                        </a:spcAft>
                        <a:buClrTx/>
                        <a:buSzTx/>
                        <a:buFont typeface="Arial" charset="0"/>
                        <a:buNone/>
                      </a:pPr>
                      <a:r>
                        <a:rPr lang="en-GB" sz="1200" b="1" i="0" u="none" strike="noStrike" kern="1200" cap="none" normalizeH="0" baseline="0" dirty="0">
                          <a:ln>
                            <a:noFill/>
                          </a:ln>
                          <a:solidFill>
                            <a:srgbClr val="FFFFFF"/>
                          </a:solidFill>
                          <a:effectLst/>
                          <a:latin typeface="Calibri"/>
                          <a:ea typeface="+mn-ea"/>
                          <a:cs typeface="+mn-cs"/>
                        </a:rPr>
                        <a:t>Aims and objectives of the project</a:t>
                      </a:r>
                      <a:endParaRPr kumimoji="0" lang="en-GB" sz="1200" b="1" i="0" u="none" strike="noStrike" kern="1200" cap="none" normalizeH="0" baseline="0" dirty="0">
                        <a:ln>
                          <a:noFill/>
                        </a:ln>
                        <a:solidFill>
                          <a:srgbClr val="FFFFFF"/>
                        </a:solidFill>
                        <a:effectLst/>
                        <a:latin typeface="Calibri"/>
                        <a:ea typeface="+mn-ea"/>
                        <a:cs typeface="+mn-cs"/>
                      </a:endParaRPr>
                    </a:p>
                  </a:txBody>
                  <a:tcPr marL="84407" marR="84407" marT="45696" marB="45696"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rgbClr val="E3771B"/>
                    </a:solidFill>
                  </a:tcPr>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marL="0" marR="0" lvl="0" indent="0" algn="l">
                        <a:lnSpc>
                          <a:spcPct val="100000"/>
                        </a:lnSpc>
                        <a:spcBef>
                          <a:spcPct val="0"/>
                        </a:spcBef>
                        <a:spcAft>
                          <a:spcPct val="0"/>
                        </a:spcAft>
                        <a:buNone/>
                      </a:pPr>
                      <a:r>
                        <a:rPr lang="en-GB" sz="1200" b="1" i="0" u="none" strike="noStrike" cap="none" normalizeH="0" baseline="0" dirty="0">
                          <a:ln>
                            <a:noFill/>
                          </a:ln>
                          <a:solidFill>
                            <a:schemeClr val="bg1"/>
                          </a:solidFill>
                          <a:effectLst/>
                          <a:latin typeface="Calibri"/>
                        </a:rPr>
                        <a:t>How will you know when you have delivered against this? </a:t>
                      </a:r>
                      <a:endParaRPr kumimoji="0" lang="en-GB" sz="1200" b="1" i="0" u="none" strike="noStrike" cap="none" normalizeH="0" baseline="0" dirty="0">
                        <a:ln>
                          <a:noFill/>
                        </a:ln>
                        <a:solidFill>
                          <a:schemeClr val="bg1"/>
                        </a:solidFill>
                        <a:effectLst/>
                        <a:latin typeface="Calibri"/>
                      </a:endParaRPr>
                    </a:p>
                  </a:txBody>
                  <a:tcPr marL="84407" marR="84407" marT="45696" marB="45696"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rgbClr val="E3771B"/>
                    </a:solidFill>
                  </a:tcPr>
                </a:tc>
                <a:extLst>
                  <a:ext uri="{0D108BD9-81ED-4DB2-BD59-A6C34878D82A}">
                    <a16:rowId xmlns:a16="http://schemas.microsoft.com/office/drawing/2014/main" val="2060019855"/>
                  </a:ext>
                </a:extLst>
              </a:tr>
              <a:tr h="1268333">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marL="0" marR="0" lvl="0" indent="0" algn="l">
                        <a:lnSpc>
                          <a:spcPct val="100000"/>
                        </a:lnSpc>
                        <a:spcBef>
                          <a:spcPts val="0"/>
                        </a:spcBef>
                        <a:spcAft>
                          <a:spcPts val="0"/>
                        </a:spcAft>
                        <a:buNone/>
                      </a:pPr>
                      <a:r>
                        <a:rPr lang="en-GB" sz="1200" b="1" i="0" u="none" strike="noStrike" kern="1200" cap="none" normalizeH="0" baseline="0" noProof="0" dirty="0">
                          <a:ln>
                            <a:noFill/>
                          </a:ln>
                          <a:solidFill>
                            <a:schemeClr val="tx1"/>
                          </a:solidFill>
                          <a:effectLst/>
                          <a:latin typeface="Calibri"/>
                        </a:rPr>
                        <a:t>Part 1:</a:t>
                      </a:r>
                      <a:r>
                        <a:rPr lang="en-GB" sz="1200" b="0" i="0" u="none" strike="noStrike" kern="1200" cap="none" normalizeH="0" baseline="0" noProof="0" dirty="0">
                          <a:ln>
                            <a:noFill/>
                          </a:ln>
                          <a:solidFill>
                            <a:schemeClr val="tx1"/>
                          </a:solidFill>
                          <a:effectLst/>
                          <a:latin typeface="Calibri"/>
                        </a:rPr>
                        <a:t> Work</a:t>
                      </a:r>
                      <a:r>
                        <a:rPr kumimoji="0" lang="en-GB" sz="1200" b="0" i="0" u="none" strike="noStrike" kern="1200" cap="none" normalizeH="0" baseline="0" noProof="0" dirty="0">
                          <a:ln>
                            <a:noFill/>
                          </a:ln>
                          <a:solidFill>
                            <a:schemeClr val="tx1"/>
                          </a:solidFill>
                          <a:effectLst/>
                          <a:latin typeface="Calibri"/>
                        </a:rPr>
                        <a:t> with all Care Providers who are providing a night service</a:t>
                      </a:r>
                      <a:r>
                        <a:rPr lang="en-GB" sz="1200" b="0" i="0" u="none" strike="noStrike" kern="1200" cap="none" normalizeH="0" baseline="0" noProof="0" dirty="0">
                          <a:ln>
                            <a:noFill/>
                          </a:ln>
                          <a:solidFill>
                            <a:schemeClr val="tx1"/>
                          </a:solidFill>
                          <a:effectLst/>
                          <a:latin typeface="Calibri"/>
                        </a:rPr>
                        <a:t> (waking nights,</a:t>
                      </a:r>
                      <a:r>
                        <a:rPr kumimoji="0" lang="en-GB" sz="1200" b="0" i="0" u="none" strike="noStrike" kern="1200" cap="none" normalizeH="0" baseline="0" noProof="0" dirty="0">
                          <a:ln>
                            <a:noFill/>
                          </a:ln>
                          <a:solidFill>
                            <a:schemeClr val="tx1"/>
                          </a:solidFill>
                          <a:effectLst/>
                          <a:latin typeface="Calibri"/>
                        </a:rPr>
                        <a:t> </a:t>
                      </a:r>
                      <a:r>
                        <a:rPr lang="en-GB" sz="1200" b="0" i="0" u="none" strike="noStrike" kern="1200" cap="none" normalizeH="0" baseline="0" noProof="0" dirty="0">
                          <a:ln>
                            <a:noFill/>
                          </a:ln>
                          <a:solidFill>
                            <a:schemeClr val="tx1"/>
                          </a:solidFill>
                          <a:effectLst/>
                          <a:latin typeface="Calibri"/>
                        </a:rPr>
                        <a:t>sleeping nights, rovers) </a:t>
                      </a:r>
                      <a:r>
                        <a:rPr kumimoji="0" lang="en-GB" sz="1200" b="0" i="0" u="none" strike="noStrike" kern="1200" cap="none" normalizeH="0" baseline="0" noProof="0" dirty="0">
                          <a:ln>
                            <a:noFill/>
                          </a:ln>
                          <a:solidFill>
                            <a:schemeClr val="tx1"/>
                          </a:solidFill>
                          <a:effectLst/>
                          <a:latin typeface="Calibri"/>
                        </a:rPr>
                        <a:t>to</a:t>
                      </a:r>
                      <a:r>
                        <a:rPr lang="en-GB" sz="1200" b="0" i="0" u="none" strike="noStrike" kern="1200" cap="none" normalizeH="0" baseline="0" noProof="0" dirty="0">
                          <a:ln>
                            <a:noFill/>
                          </a:ln>
                          <a:solidFill>
                            <a:schemeClr val="tx1"/>
                          </a:solidFill>
                          <a:effectLst/>
                          <a:latin typeface="Calibri"/>
                        </a:rPr>
                        <a:t> all</a:t>
                      </a:r>
                      <a:r>
                        <a:rPr kumimoji="0" lang="en-GB" sz="1200" b="0" i="0" u="none" strike="noStrike" kern="1200" cap="none" normalizeH="0" baseline="0" noProof="0" dirty="0">
                          <a:ln>
                            <a:noFill/>
                          </a:ln>
                          <a:solidFill>
                            <a:schemeClr val="tx1"/>
                          </a:solidFill>
                          <a:effectLst/>
                          <a:latin typeface="Calibri"/>
                        </a:rPr>
                        <a:t> people as of </a:t>
                      </a:r>
                      <a:r>
                        <a:rPr lang="en-GB" sz="1200" b="0" i="0" u="none" strike="noStrike" kern="1200" cap="none" normalizeH="0" baseline="0" noProof="0" dirty="0">
                          <a:ln>
                            <a:noFill/>
                          </a:ln>
                          <a:solidFill>
                            <a:schemeClr val="tx1"/>
                          </a:solidFill>
                          <a:effectLst/>
                          <a:latin typeface="Calibri"/>
                        </a:rPr>
                        <a:t>1st October</a:t>
                      </a:r>
                      <a:r>
                        <a:rPr kumimoji="0" lang="en-GB" sz="1200" b="0" i="0" u="none" strike="noStrike" kern="1200" cap="none" normalizeH="0" baseline="0" noProof="0" dirty="0">
                          <a:ln>
                            <a:noFill/>
                          </a:ln>
                          <a:solidFill>
                            <a:schemeClr val="tx1"/>
                          </a:solidFill>
                          <a:effectLst/>
                          <a:latin typeface="Calibri"/>
                        </a:rPr>
                        <a:t> to review </a:t>
                      </a:r>
                      <a:r>
                        <a:rPr lang="en-GB" sz="1200" b="0" i="0" u="none" strike="noStrike" kern="1200" cap="none" normalizeH="0" baseline="0" noProof="0" dirty="0">
                          <a:ln>
                            <a:noFill/>
                          </a:ln>
                          <a:solidFill>
                            <a:schemeClr val="tx1"/>
                          </a:solidFill>
                          <a:effectLst/>
                          <a:latin typeface="Calibri"/>
                        </a:rPr>
                        <a:t>the</a:t>
                      </a:r>
                      <a:r>
                        <a:rPr kumimoji="0" lang="en-GB" sz="1200" b="0" i="0" u="none" strike="noStrike" kern="1200" cap="none" normalizeH="0" baseline="0" noProof="0" dirty="0">
                          <a:ln>
                            <a:noFill/>
                          </a:ln>
                          <a:solidFill>
                            <a:schemeClr val="tx1"/>
                          </a:solidFill>
                          <a:effectLst/>
                          <a:latin typeface="Calibri"/>
                        </a:rPr>
                        <a:t> needs</a:t>
                      </a:r>
                      <a:r>
                        <a:rPr lang="en-GB" sz="1200" b="0" i="0" u="none" strike="noStrike" kern="1200" cap="none" normalizeH="0" baseline="0" noProof="0" dirty="0">
                          <a:ln>
                            <a:noFill/>
                          </a:ln>
                          <a:solidFill>
                            <a:schemeClr val="tx1"/>
                          </a:solidFill>
                          <a:effectLst/>
                          <a:latin typeface="Calibri"/>
                        </a:rPr>
                        <a:t> of each individual </a:t>
                      </a:r>
                      <a:r>
                        <a:rPr kumimoji="0" lang="en-GB" sz="1200" b="0" i="0" u="none" strike="noStrike" kern="1200" cap="none" normalizeH="0" baseline="0" noProof="0" dirty="0">
                          <a:ln>
                            <a:noFill/>
                          </a:ln>
                          <a:solidFill>
                            <a:schemeClr val="tx1"/>
                          </a:solidFill>
                          <a:effectLst/>
                          <a:latin typeface="Calibri"/>
                        </a:rPr>
                        <a:t>and develop </a:t>
                      </a:r>
                      <a:r>
                        <a:rPr lang="en-GB" sz="1200" b="0" i="0" u="none" strike="noStrike" kern="1200" cap="none" normalizeH="0" baseline="0" noProof="0" dirty="0">
                          <a:ln>
                            <a:noFill/>
                          </a:ln>
                          <a:solidFill>
                            <a:schemeClr val="tx1"/>
                          </a:solidFill>
                          <a:effectLst/>
                          <a:latin typeface="Calibri"/>
                        </a:rPr>
                        <a:t>and use a</a:t>
                      </a:r>
                      <a:r>
                        <a:rPr kumimoji="0" lang="en-GB" sz="1200" b="0" i="0" u="none" strike="noStrike" kern="1200" cap="none" normalizeH="0" baseline="0" noProof="0" dirty="0">
                          <a:ln>
                            <a:noFill/>
                          </a:ln>
                          <a:solidFill>
                            <a:schemeClr val="tx1"/>
                          </a:solidFill>
                          <a:effectLst/>
                          <a:latin typeface="Calibri"/>
                        </a:rPr>
                        <a:t> new </a:t>
                      </a:r>
                      <a:r>
                        <a:rPr lang="en-GB" sz="1200" b="0" i="0" u="none" strike="noStrike" kern="1200" cap="none" normalizeH="0" baseline="0" noProof="0" dirty="0">
                          <a:ln>
                            <a:noFill/>
                          </a:ln>
                          <a:solidFill>
                            <a:schemeClr val="tx1"/>
                          </a:solidFill>
                          <a:effectLst/>
                          <a:latin typeface="Calibri"/>
                        </a:rPr>
                        <a:t>service offering</a:t>
                      </a:r>
                      <a:r>
                        <a:rPr kumimoji="0" lang="en-GB" sz="1200" b="0" i="0" u="none" strike="noStrike" kern="1200" cap="none" normalizeH="0" baseline="0" noProof="0" dirty="0">
                          <a:ln>
                            <a:noFill/>
                          </a:ln>
                          <a:solidFill>
                            <a:schemeClr val="tx1"/>
                          </a:solidFill>
                          <a:effectLst/>
                          <a:latin typeface="Calibri"/>
                        </a:rPr>
                        <a:t> </a:t>
                      </a:r>
                      <a:r>
                        <a:rPr lang="en-GB" sz="1200" b="0" i="0" u="none" strike="noStrike" kern="1200" cap="none" normalizeH="0" baseline="0" noProof="0" dirty="0">
                          <a:ln>
                            <a:noFill/>
                          </a:ln>
                          <a:solidFill>
                            <a:schemeClr val="tx1"/>
                          </a:solidFill>
                          <a:effectLst/>
                          <a:latin typeface="Calibri"/>
                        </a:rPr>
                        <a:t>(</a:t>
                      </a:r>
                      <a:r>
                        <a:rPr kumimoji="0" lang="en-GB" sz="1200" b="0" i="0" u="none" strike="noStrike" kern="1200" cap="none" normalizeH="0" baseline="0" noProof="0" dirty="0">
                          <a:ln>
                            <a:noFill/>
                          </a:ln>
                          <a:solidFill>
                            <a:schemeClr val="tx1"/>
                          </a:solidFill>
                          <a:effectLst/>
                          <a:latin typeface="Calibri"/>
                        </a:rPr>
                        <a:t>care</a:t>
                      </a:r>
                      <a:r>
                        <a:rPr lang="en-GB" sz="1200" b="0" i="0" u="none" strike="noStrike" kern="1200" cap="none" normalizeH="0" baseline="0" noProof="0" dirty="0">
                          <a:ln>
                            <a:noFill/>
                          </a:ln>
                          <a:solidFill>
                            <a:schemeClr val="tx1"/>
                          </a:solidFill>
                          <a:effectLst/>
                          <a:latin typeface="Calibri"/>
                        </a:rPr>
                        <a:t> type) which is:</a:t>
                      </a:r>
                    </a:p>
                    <a:p>
                      <a:pPr marL="171450" marR="0" lvl="0" indent="-171450" algn="l">
                        <a:lnSpc>
                          <a:spcPct val="100000"/>
                        </a:lnSpc>
                        <a:spcBef>
                          <a:spcPts val="0"/>
                        </a:spcBef>
                        <a:spcAft>
                          <a:spcPts val="0"/>
                        </a:spcAft>
                        <a:buFont typeface="Arial"/>
                        <a:buChar char="•"/>
                      </a:pPr>
                      <a:r>
                        <a:rPr lang="en-GB" sz="1200" b="0" i="0" u="none" strike="noStrike" kern="1200" cap="none" normalizeH="0" baseline="0" noProof="0" dirty="0">
                          <a:ln>
                            <a:noFill/>
                          </a:ln>
                          <a:solidFill>
                            <a:schemeClr val="tx1"/>
                          </a:solidFill>
                          <a:effectLst/>
                          <a:latin typeface="Calibri"/>
                        </a:rPr>
                        <a:t>Less restrictive;</a:t>
                      </a:r>
                    </a:p>
                    <a:p>
                      <a:pPr marL="171450" marR="0" lvl="0" indent="-171450" algn="l">
                        <a:lnSpc>
                          <a:spcPct val="100000"/>
                        </a:lnSpc>
                        <a:spcBef>
                          <a:spcPts val="0"/>
                        </a:spcBef>
                        <a:spcAft>
                          <a:spcPts val="0"/>
                        </a:spcAft>
                        <a:buFont typeface="Arial"/>
                        <a:buChar char="•"/>
                      </a:pPr>
                      <a:r>
                        <a:rPr lang="en-GB" sz="1200" b="0" i="0" u="none" strike="noStrike" kern="1200" cap="none" normalizeH="0" baseline="0" noProof="0" dirty="0">
                          <a:ln>
                            <a:noFill/>
                          </a:ln>
                          <a:solidFill>
                            <a:schemeClr val="tx1"/>
                          </a:solidFill>
                          <a:effectLst/>
                          <a:latin typeface="Calibri"/>
                        </a:rPr>
                        <a:t>Enabled</a:t>
                      </a:r>
                      <a:r>
                        <a:rPr kumimoji="0" lang="en-GB" sz="1200" b="0" i="0" u="none" strike="noStrike" kern="1200" cap="none" normalizeH="0" baseline="0" noProof="0" dirty="0">
                          <a:ln>
                            <a:noFill/>
                          </a:ln>
                          <a:solidFill>
                            <a:schemeClr val="tx1"/>
                          </a:solidFill>
                          <a:effectLst/>
                          <a:latin typeface="Calibri"/>
                        </a:rPr>
                        <a:t> by </a:t>
                      </a:r>
                      <a:r>
                        <a:rPr lang="en-GB" sz="1200" b="0" i="0" u="none" strike="noStrike" kern="1200" cap="none" normalizeH="0" baseline="0" noProof="0" dirty="0">
                          <a:ln>
                            <a:noFill/>
                          </a:ln>
                          <a:solidFill>
                            <a:schemeClr val="tx1"/>
                          </a:solidFill>
                          <a:effectLst/>
                          <a:latin typeface="Calibri"/>
                        </a:rPr>
                        <a:t>Technology;</a:t>
                      </a:r>
                    </a:p>
                    <a:p>
                      <a:pPr marL="171450" marR="0" lvl="0" indent="-171450" algn="l">
                        <a:lnSpc>
                          <a:spcPct val="100000"/>
                        </a:lnSpc>
                        <a:spcBef>
                          <a:spcPts val="0"/>
                        </a:spcBef>
                        <a:spcAft>
                          <a:spcPts val="0"/>
                        </a:spcAft>
                        <a:buFont typeface="Arial"/>
                        <a:buChar char="•"/>
                      </a:pPr>
                      <a:r>
                        <a:rPr lang="en-GB" sz="1200" b="0" i="0" u="none" strike="noStrike" kern="1200" cap="none" normalizeH="0" baseline="0" noProof="0" dirty="0">
                          <a:ln>
                            <a:noFill/>
                          </a:ln>
                          <a:solidFill>
                            <a:schemeClr val="tx1"/>
                          </a:solidFill>
                          <a:effectLst/>
                          <a:latin typeface="Calibri"/>
                        </a:rPr>
                        <a:t>Trusted by staff;</a:t>
                      </a:r>
                    </a:p>
                    <a:p>
                      <a:pPr marL="171450" marR="0" lvl="0" indent="-171450" algn="l">
                        <a:lnSpc>
                          <a:spcPct val="100000"/>
                        </a:lnSpc>
                        <a:spcBef>
                          <a:spcPts val="0"/>
                        </a:spcBef>
                        <a:spcAft>
                          <a:spcPts val="0"/>
                        </a:spcAft>
                        <a:buFont typeface="Arial"/>
                        <a:buChar char="•"/>
                      </a:pPr>
                      <a:r>
                        <a:rPr lang="en-GB" sz="1200" b="0" i="0" u="none" strike="noStrike" kern="1200" cap="none" normalizeH="0" baseline="0" noProof="0" dirty="0">
                          <a:ln>
                            <a:noFill/>
                          </a:ln>
                          <a:solidFill>
                            <a:schemeClr val="tx1"/>
                          </a:solidFill>
                          <a:effectLst/>
                          <a:latin typeface="Calibri"/>
                        </a:rPr>
                        <a:t>Trusted by the people we support.</a:t>
                      </a:r>
                    </a:p>
                  </a:txBody>
                  <a:tcPr marL="36001" marR="36001" marT="45696" marB="45696"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marL="171450" marR="0" lvl="0" indent="-171450" algn="l" rtl="0" eaLnBrk="1" fontAlgn="base" latinLnBrk="0" hangingPunct="0">
                        <a:lnSpc>
                          <a:spcPct val="100000"/>
                        </a:lnSpc>
                        <a:spcBef>
                          <a:spcPts val="0"/>
                        </a:spcBef>
                        <a:spcAft>
                          <a:spcPts val="0"/>
                        </a:spcAft>
                        <a:buClrTx/>
                        <a:buSzTx/>
                        <a:buFont typeface="Arial"/>
                        <a:buChar char="•"/>
                      </a:pPr>
                      <a:r>
                        <a:rPr lang="en-GB" sz="1200" b="0" i="0" u="none" strike="noStrike" kern="1200" cap="none" normalizeH="0" baseline="0" noProof="0" dirty="0">
                          <a:ln>
                            <a:noFill/>
                          </a:ln>
                          <a:solidFill>
                            <a:schemeClr val="tx1"/>
                          </a:solidFill>
                          <a:effectLst/>
                          <a:latin typeface="Calibri"/>
                        </a:rPr>
                        <a:t>Everyone receiving a night service will have had a review.</a:t>
                      </a:r>
                      <a:endParaRPr lang="en-US" sz="1200" dirty="0">
                        <a:latin typeface="Calibri"/>
                      </a:endParaRPr>
                    </a:p>
                    <a:p>
                      <a:pPr marL="171450" marR="0" lvl="0" indent="-171450" algn="l">
                        <a:lnSpc>
                          <a:spcPct val="100000"/>
                        </a:lnSpc>
                        <a:spcBef>
                          <a:spcPts val="0"/>
                        </a:spcBef>
                        <a:spcAft>
                          <a:spcPts val="0"/>
                        </a:spcAft>
                        <a:buClrTx/>
                        <a:buSzTx/>
                        <a:buFont typeface="Arial"/>
                        <a:buChar char="•"/>
                      </a:pPr>
                      <a:r>
                        <a:rPr lang="en-GB" sz="1200" b="0" i="0" u="none" strike="noStrike" kern="1200" cap="none" normalizeH="0" baseline="0" noProof="0" dirty="0">
                          <a:ln>
                            <a:noFill/>
                          </a:ln>
                          <a:solidFill>
                            <a:schemeClr val="tx1"/>
                          </a:solidFill>
                          <a:effectLst/>
                          <a:latin typeface="Calibri"/>
                        </a:rPr>
                        <a:t>We will have developed a new, less restrictive, technology enabled Night Service.</a:t>
                      </a:r>
                      <a:endParaRPr lang="en-GB" dirty="0"/>
                    </a:p>
                    <a:p>
                      <a:pPr marL="171450" marR="0" lvl="0" indent="-171450" algn="l">
                        <a:lnSpc>
                          <a:spcPct val="100000"/>
                        </a:lnSpc>
                        <a:spcBef>
                          <a:spcPts val="0"/>
                        </a:spcBef>
                        <a:spcAft>
                          <a:spcPts val="0"/>
                        </a:spcAft>
                        <a:buClrTx/>
                        <a:buSzTx/>
                        <a:buFont typeface="Arial"/>
                        <a:buChar char="•"/>
                      </a:pPr>
                      <a:r>
                        <a:rPr lang="en-GB" sz="1200" b="0" i="0" u="none" strike="noStrike" kern="1200" cap="none" normalizeH="0" baseline="0" dirty="0">
                          <a:ln>
                            <a:noFill/>
                          </a:ln>
                          <a:solidFill>
                            <a:schemeClr val="tx1"/>
                          </a:solidFill>
                          <a:effectLst/>
                          <a:latin typeface="Calibri"/>
                          <a:ea typeface="+mn-ea"/>
                          <a:cs typeface="Arial"/>
                        </a:rPr>
                        <a:t>We will track and monitor the outcomes for people. We hope to see a number of people moving from a traditional night service to the new night service offering, a less restrictive existing night service or to needing no night service at all.</a:t>
                      </a:r>
                    </a:p>
                    <a:p>
                      <a:pPr marL="171450" marR="0" lvl="0" indent="-171450" algn="l">
                        <a:lnSpc>
                          <a:spcPct val="100000"/>
                        </a:lnSpc>
                        <a:spcBef>
                          <a:spcPts val="0"/>
                        </a:spcBef>
                        <a:spcAft>
                          <a:spcPts val="0"/>
                        </a:spcAft>
                        <a:buClrTx/>
                        <a:buSzTx/>
                        <a:buFont typeface="Arial"/>
                        <a:buChar char="•"/>
                      </a:pPr>
                      <a:r>
                        <a:rPr lang="en-GB" sz="1200" b="0" i="0" u="none" strike="noStrike" kern="1200" cap="none" normalizeH="0" baseline="0" noProof="0" dirty="0">
                          <a:ln>
                            <a:noFill/>
                          </a:ln>
                          <a:solidFill>
                            <a:schemeClr val="tx1"/>
                          </a:solidFill>
                          <a:effectLst/>
                          <a:latin typeface="Calibri"/>
                        </a:rPr>
                        <a:t>We will ask people for their views on their current package of care and repeat this a short time after their new package of care with TEC has been put in place to track how they feel about the new service. We hope to see people reporting increased choice, control and independence and that they trust and are confident in the technology and new service.</a:t>
                      </a:r>
                    </a:p>
                    <a:p>
                      <a:pPr marL="171450" marR="0" lvl="0" indent="-171450" algn="l">
                        <a:lnSpc>
                          <a:spcPct val="100000"/>
                        </a:lnSpc>
                        <a:spcBef>
                          <a:spcPts val="0"/>
                        </a:spcBef>
                        <a:spcAft>
                          <a:spcPts val="0"/>
                        </a:spcAft>
                        <a:buClrTx/>
                        <a:buSzTx/>
                        <a:buFont typeface="Arial"/>
                        <a:buChar char="•"/>
                      </a:pPr>
                      <a:r>
                        <a:rPr lang="en-GB" sz="1200" b="0" i="0" u="none" strike="noStrike" kern="1200" cap="none" normalizeH="0" baseline="0" noProof="0" dirty="0">
                          <a:ln>
                            <a:noFill/>
                          </a:ln>
                          <a:solidFill>
                            <a:schemeClr val="tx1"/>
                          </a:solidFill>
                          <a:effectLst/>
                          <a:latin typeface="Calibri"/>
                        </a:rPr>
                        <a:t>We will complete a single staff survey, at the end of the project to find out how confident practitioners feel about prescribing technology as part of the new service and how much they trust technology.</a:t>
                      </a:r>
                    </a:p>
                  </a:txBody>
                  <a:tcPr marL="36001" marR="36001" marT="45696" marB="45696"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216003142"/>
                  </a:ext>
                </a:extLst>
              </a:tr>
              <a:tr h="885966">
                <a:tc>
                  <a:txBody>
                    <a:bodyPr/>
                    <a:lstStyle/>
                    <a:p>
                      <a:pPr marL="0" marR="0" lvl="0" indent="0" algn="l">
                        <a:lnSpc>
                          <a:spcPct val="100000"/>
                        </a:lnSpc>
                        <a:spcBef>
                          <a:spcPts val="0"/>
                        </a:spcBef>
                        <a:spcAft>
                          <a:spcPts val="0"/>
                        </a:spcAft>
                        <a:buNone/>
                      </a:pPr>
                      <a:r>
                        <a:rPr lang="en-GB" sz="1200" b="1" i="0" u="none" strike="noStrike" kern="1200" cap="none" normalizeH="0" baseline="0" noProof="0" dirty="0">
                          <a:ln>
                            <a:noFill/>
                          </a:ln>
                          <a:solidFill>
                            <a:schemeClr val="tx1"/>
                          </a:solidFill>
                          <a:effectLst/>
                          <a:latin typeface="Calibri"/>
                        </a:rPr>
                        <a:t>Part 2:</a:t>
                      </a:r>
                      <a:r>
                        <a:rPr lang="en-GB" sz="1200" b="0" i="0" u="none" strike="noStrike" kern="1200" cap="none" normalizeH="0" baseline="0" noProof="0" dirty="0">
                          <a:ln>
                            <a:noFill/>
                          </a:ln>
                          <a:solidFill>
                            <a:schemeClr val="tx1"/>
                          </a:solidFill>
                          <a:effectLst/>
                          <a:latin typeface="Calibri"/>
                        </a:rPr>
                        <a:t> Develop and implement a sustainable process so that when a person is identified as needing night support the new TEC night service is considered first</a:t>
                      </a:r>
                      <a:r>
                        <a:rPr kumimoji="0" lang="en-GB" sz="1200" b="0" i="0" u="none" strike="noStrike" kern="1200" cap="none" normalizeH="0" baseline="0" noProof="0" dirty="0">
                          <a:ln>
                            <a:noFill/>
                          </a:ln>
                          <a:solidFill>
                            <a:schemeClr val="tx1"/>
                          </a:solidFill>
                          <a:effectLst/>
                          <a:latin typeface="Calibri"/>
                        </a:rPr>
                        <a:t>.</a:t>
                      </a:r>
                      <a:endParaRPr kumimoji="0" lang="en-GB" sz="1200" dirty="0">
                        <a:latin typeface="Calibri"/>
                      </a:endParaRPr>
                    </a:p>
                  </a:txBody>
                  <a:tcPr marL="36000" marR="36000" marT="45696" marB="45696" anchor="ctr">
                    <a:lnL w="9524">
                      <a:solidFill>
                        <a:sysClr val="windowText" lastClr="000000"/>
                      </a:solidFill>
                    </a:lnL>
                    <a:lnR w="9524">
                      <a:solidFill>
                        <a:sysClr val="windowText" lastClr="000000"/>
                      </a:solidFill>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p>
                      <a:pPr marL="171450" lvl="0" indent="-171450" algn="l">
                        <a:lnSpc>
                          <a:spcPct val="100000"/>
                        </a:lnSpc>
                        <a:spcBef>
                          <a:spcPts val="0"/>
                        </a:spcBef>
                        <a:spcAft>
                          <a:spcPts val="0"/>
                        </a:spcAft>
                        <a:buFont typeface="Arial"/>
                        <a:buChar char="•"/>
                      </a:pPr>
                      <a:r>
                        <a:rPr lang="en-GB" sz="1200" b="0" i="0" u="none" strike="noStrike" kern="1200" cap="none" normalizeH="0" baseline="0" dirty="0">
                          <a:ln>
                            <a:noFill/>
                          </a:ln>
                          <a:solidFill>
                            <a:schemeClr val="tx1"/>
                          </a:solidFill>
                          <a:effectLst/>
                          <a:latin typeface="Calibri"/>
                          <a:ea typeface="+mn-ea"/>
                          <a:cs typeface="Arial"/>
                        </a:rPr>
                        <a:t>Process and guidance on the new service and technology option(s) will have been developed and published on the ASC intranet, the current Adults workforce will have also been trained on this using an online quiz. </a:t>
                      </a:r>
                      <a:endParaRPr lang="en-US" sz="1200" dirty="0">
                        <a:latin typeface="Calibri"/>
                      </a:endParaRPr>
                    </a:p>
                    <a:p>
                      <a:pPr marL="171450" lvl="0" indent="-171450" algn="l">
                        <a:lnSpc>
                          <a:spcPct val="100000"/>
                        </a:lnSpc>
                        <a:spcBef>
                          <a:spcPts val="0"/>
                        </a:spcBef>
                        <a:spcAft>
                          <a:spcPts val="0"/>
                        </a:spcAft>
                        <a:buFont typeface="Arial"/>
                        <a:buChar char="•"/>
                      </a:pPr>
                      <a:r>
                        <a:rPr lang="en-GB" sz="1200" b="0" i="0" u="none" strike="noStrike" kern="1200" cap="none" normalizeH="0" baseline="0" dirty="0">
                          <a:ln>
                            <a:noFill/>
                          </a:ln>
                          <a:solidFill>
                            <a:schemeClr val="tx1"/>
                          </a:solidFill>
                          <a:effectLst/>
                          <a:latin typeface="Calibri"/>
                          <a:ea typeface="+mn-ea"/>
                          <a:cs typeface="Arial"/>
                        </a:rPr>
                        <a:t>The process, guidance and online quiz training will be added to the induction for new starters.</a:t>
                      </a:r>
                    </a:p>
                    <a:p>
                      <a:pPr marL="171450" lvl="0" indent="-171450" algn="l">
                        <a:lnSpc>
                          <a:spcPct val="100000"/>
                        </a:lnSpc>
                        <a:spcBef>
                          <a:spcPts val="0"/>
                        </a:spcBef>
                        <a:spcAft>
                          <a:spcPts val="0"/>
                        </a:spcAft>
                        <a:buFont typeface="Arial"/>
                        <a:buChar char="•"/>
                      </a:pPr>
                      <a:r>
                        <a:rPr lang="en-GB" sz="1200" b="0" i="0" u="none" strike="noStrike" kern="1200" cap="none" normalizeH="0" baseline="0" dirty="0">
                          <a:ln>
                            <a:noFill/>
                          </a:ln>
                          <a:solidFill>
                            <a:schemeClr val="tx1"/>
                          </a:solidFill>
                          <a:effectLst/>
                          <a:latin typeface="Calibri"/>
                          <a:ea typeface="+mn-ea"/>
                          <a:cs typeface="Arial"/>
                        </a:rPr>
                        <a:t>For up to 6 months after the project we will track and monitor the number of new people going onto a night service; both a traditional service and the new TEC night service. We hope to see a decrease in the use of traditional night services which correlates with a greater utilisation of the new TEC night service.</a:t>
                      </a:r>
                    </a:p>
                  </a:txBody>
                  <a:tcPr marL="36000" marR="36000" marT="45696" marB="45696" anchor="ctr">
                    <a:lnL w="9524">
                      <a:solidFill>
                        <a:sysClr val="windowText" lastClr="000000"/>
                      </a:solidFill>
                    </a:lnL>
                    <a:lnR w="9524">
                      <a:solidFill>
                        <a:sysClr val="windowText" lastClr="000000"/>
                      </a:solidFill>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2782242801"/>
                  </a:ext>
                </a:extLst>
              </a:tr>
            </a:tbl>
          </a:graphicData>
        </a:graphic>
      </p:graphicFrame>
      <p:graphicFrame>
        <p:nvGraphicFramePr>
          <p:cNvPr id="17" name="Table 16">
            <a:extLst>
              <a:ext uri="{FF2B5EF4-FFF2-40B4-BE49-F238E27FC236}">
                <a16:creationId xmlns:a16="http://schemas.microsoft.com/office/drawing/2014/main" id="{0720B2E7-004F-E7DA-A34F-E034034ED6F6}"/>
              </a:ext>
            </a:extLst>
          </p:cNvPr>
          <p:cNvGraphicFramePr>
            <a:graphicFrameLocks noGrp="1"/>
          </p:cNvGraphicFramePr>
          <p:nvPr>
            <p:extLst>
              <p:ext uri="{D42A27DB-BD31-4B8C-83A1-F6EECF244321}">
                <p14:modId xmlns:p14="http://schemas.microsoft.com/office/powerpoint/2010/main" val="169536692"/>
              </p:ext>
            </p:extLst>
          </p:nvPr>
        </p:nvGraphicFramePr>
        <p:xfrm>
          <a:off x="98079" y="5024673"/>
          <a:ext cx="11675983" cy="1097184"/>
        </p:xfrm>
        <a:graphic>
          <a:graphicData uri="http://schemas.openxmlformats.org/drawingml/2006/table">
            <a:tbl>
              <a:tblPr/>
              <a:tblGrid>
                <a:gridCol w="6188275">
                  <a:extLst>
                    <a:ext uri="{9D8B030D-6E8A-4147-A177-3AD203B41FA5}">
                      <a16:colId xmlns:a16="http://schemas.microsoft.com/office/drawing/2014/main" val="91865267"/>
                    </a:ext>
                  </a:extLst>
                </a:gridCol>
                <a:gridCol w="5487708">
                  <a:extLst>
                    <a:ext uri="{9D8B030D-6E8A-4147-A177-3AD203B41FA5}">
                      <a16:colId xmlns:a16="http://schemas.microsoft.com/office/drawing/2014/main" val="557537809"/>
                    </a:ext>
                  </a:extLst>
                </a:gridCol>
              </a:tblGrid>
              <a:tr h="172288">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marL="0" marR="0" lvl="0" indent="0" algn="l" rtl="0" eaLnBrk="1" fontAlgn="base" latinLnBrk="0" hangingPunct="1">
                        <a:lnSpc>
                          <a:spcPct val="100000"/>
                        </a:lnSpc>
                        <a:spcBef>
                          <a:spcPct val="0"/>
                        </a:spcBef>
                        <a:spcAft>
                          <a:spcPct val="0"/>
                        </a:spcAft>
                        <a:buClrTx/>
                        <a:buSzTx/>
                        <a:buFont typeface="Arial" charset="0"/>
                        <a:buNone/>
                      </a:pPr>
                      <a:r>
                        <a:rPr lang="en-GB" sz="1200" b="1" i="0" u="none" strike="noStrike" kern="1200" cap="none" normalizeH="0" baseline="0">
                          <a:ln>
                            <a:noFill/>
                          </a:ln>
                          <a:solidFill>
                            <a:srgbClr val="FFFFFF"/>
                          </a:solidFill>
                          <a:effectLst/>
                          <a:latin typeface="Calibri"/>
                          <a:ea typeface="+mn-ea"/>
                          <a:cs typeface="+mn-cs"/>
                        </a:rPr>
                        <a:t>List Any areas </a:t>
                      </a:r>
                      <a:r>
                        <a:rPr lang="en-GB" sz="1200" b="1" i="0" u="sng" strike="noStrike" kern="1200" cap="none" normalizeH="0" baseline="0">
                          <a:ln>
                            <a:noFill/>
                          </a:ln>
                          <a:solidFill>
                            <a:srgbClr val="FFFFFF"/>
                          </a:solidFill>
                          <a:effectLst/>
                          <a:latin typeface="Calibri"/>
                          <a:ea typeface="+mn-ea"/>
                          <a:cs typeface="+mn-cs"/>
                        </a:rPr>
                        <a:t>not</a:t>
                      </a:r>
                      <a:r>
                        <a:rPr lang="en-GB" sz="1200" b="1" i="0" u="none" strike="noStrike" kern="1200" cap="none" normalizeH="0" baseline="0">
                          <a:ln>
                            <a:noFill/>
                          </a:ln>
                          <a:solidFill>
                            <a:srgbClr val="FFFFFF"/>
                          </a:solidFill>
                          <a:effectLst/>
                          <a:latin typeface="Calibri"/>
                          <a:ea typeface="+mn-ea"/>
                          <a:cs typeface="+mn-cs"/>
                        </a:rPr>
                        <a:t> in scope</a:t>
                      </a:r>
                      <a:endParaRPr kumimoji="0" lang="en-GB" sz="1200" b="0" i="0" u="none" strike="noStrike" kern="1200" cap="none" normalizeH="0" baseline="0">
                        <a:ln>
                          <a:noFill/>
                        </a:ln>
                        <a:solidFill>
                          <a:srgbClr val="FFFFFF"/>
                        </a:solidFill>
                        <a:effectLst/>
                        <a:latin typeface="Calibri"/>
                        <a:ea typeface="+mn-ea"/>
                        <a:cs typeface="+mn-cs"/>
                      </a:endParaRPr>
                    </a:p>
                  </a:txBody>
                  <a:tcPr marL="84407" marR="84407" marT="45696" marB="45696"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rgbClr val="E3771B"/>
                    </a:solidFill>
                  </a:tcPr>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marL="0" marR="0" lvl="0" indent="0" algn="l">
                        <a:lnSpc>
                          <a:spcPct val="100000"/>
                        </a:lnSpc>
                        <a:spcBef>
                          <a:spcPct val="0"/>
                        </a:spcBef>
                        <a:spcAft>
                          <a:spcPct val="0"/>
                        </a:spcAft>
                        <a:buNone/>
                      </a:pPr>
                      <a:r>
                        <a:rPr lang="en-GB" sz="1200" b="1" i="0" u="none" strike="noStrike" cap="none" normalizeH="0" baseline="0">
                          <a:ln>
                            <a:noFill/>
                          </a:ln>
                          <a:solidFill>
                            <a:schemeClr val="bg1"/>
                          </a:solidFill>
                          <a:effectLst/>
                          <a:latin typeface="Calibri"/>
                        </a:rPr>
                        <a:t>Dependencies (links with other work)</a:t>
                      </a:r>
                      <a:endParaRPr kumimoji="0" lang="en-GB" sz="1200" b="1" i="0" u="none" strike="noStrike" cap="none" normalizeH="0" baseline="0">
                        <a:ln>
                          <a:noFill/>
                        </a:ln>
                        <a:solidFill>
                          <a:schemeClr val="bg1"/>
                        </a:solidFill>
                        <a:effectLst/>
                        <a:latin typeface="Calibri"/>
                      </a:endParaRPr>
                    </a:p>
                  </a:txBody>
                  <a:tcPr marL="84407" marR="84407" marT="45696" marB="45696"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rgbClr val="E3771B"/>
                    </a:solidFill>
                  </a:tcPr>
                </a:tc>
                <a:extLst>
                  <a:ext uri="{0D108BD9-81ED-4DB2-BD59-A6C34878D82A}">
                    <a16:rowId xmlns:a16="http://schemas.microsoft.com/office/drawing/2014/main" val="2060019855"/>
                  </a:ext>
                </a:extLst>
              </a:tr>
              <a:tr h="799594">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marL="171450" marR="0" lvl="0" indent="-171450" algn="l">
                        <a:lnSpc>
                          <a:spcPct val="100000"/>
                        </a:lnSpc>
                        <a:spcBef>
                          <a:spcPts val="0"/>
                        </a:spcBef>
                        <a:spcAft>
                          <a:spcPts val="0"/>
                        </a:spcAft>
                        <a:buClrTx/>
                        <a:buSzTx/>
                        <a:buFont typeface="Arial"/>
                        <a:buChar char="•"/>
                      </a:pPr>
                      <a:r>
                        <a:rPr lang="en-GB" sz="1200" b="0" i="0" u="none" strike="noStrike" kern="1200" cap="none" normalizeH="0" baseline="0">
                          <a:ln>
                            <a:noFill/>
                          </a:ln>
                          <a:solidFill>
                            <a:schemeClr val="tx1"/>
                          </a:solidFill>
                          <a:effectLst/>
                          <a:latin typeface="Calibri"/>
                          <a:ea typeface="+mn-ea"/>
                          <a:cs typeface="Arial"/>
                        </a:rPr>
                        <a:t>The use of technology to support people during the day time – this is in scope of the other TEC project; Establishing a TEC Service.</a:t>
                      </a:r>
                    </a:p>
                    <a:p>
                      <a:pPr marL="171450" marR="0" lvl="0" indent="-171450" algn="l">
                        <a:lnSpc>
                          <a:spcPct val="100000"/>
                        </a:lnSpc>
                        <a:spcBef>
                          <a:spcPts val="0"/>
                        </a:spcBef>
                        <a:spcAft>
                          <a:spcPts val="0"/>
                        </a:spcAft>
                        <a:buFont typeface="Arial"/>
                        <a:buChar char="•"/>
                      </a:pPr>
                      <a:r>
                        <a:rPr lang="en-GB" sz="1200" b="0" i="0" u="none" strike="noStrike" kern="1200" cap="none" normalizeH="0" baseline="0" noProof="0">
                          <a:ln>
                            <a:noFill/>
                          </a:ln>
                          <a:solidFill>
                            <a:schemeClr val="tx1"/>
                          </a:solidFill>
                          <a:effectLst/>
                          <a:latin typeface="Calibri"/>
                        </a:rPr>
                        <a:t>Anyone receiving a direct payment and using it for a night service are out of scope for part 1 of the project but will be included in part 2 of the project.</a:t>
                      </a:r>
                      <a:endParaRPr lang="en-GB" sz="1200"/>
                    </a:p>
                  </a:txBody>
                  <a:tcPr marL="36001" marR="36001" marT="45696" marB="45696"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1219170" rtl="0" eaLnBrk="1" latinLnBrk="0" hangingPunct="1">
                        <a:defRPr sz="2400" kern="1200">
                          <a:solidFill>
                            <a:schemeClr val="tx1"/>
                          </a:solidFill>
                          <a:latin typeface="Calibri"/>
                        </a:defRPr>
                      </a:lvl1pPr>
                      <a:lvl2pPr marL="609585" algn="l" defTabSz="1219170" rtl="0" eaLnBrk="1" latinLnBrk="0" hangingPunct="1">
                        <a:defRPr sz="2400" kern="1200">
                          <a:solidFill>
                            <a:schemeClr val="tx1"/>
                          </a:solidFill>
                          <a:latin typeface="Calibri"/>
                        </a:defRPr>
                      </a:lvl2pPr>
                      <a:lvl3pPr marL="1219170" algn="l" defTabSz="1219170" rtl="0" eaLnBrk="1" latinLnBrk="0" hangingPunct="1">
                        <a:defRPr sz="2400" kern="1200">
                          <a:solidFill>
                            <a:schemeClr val="tx1"/>
                          </a:solidFill>
                          <a:latin typeface="Calibri"/>
                        </a:defRPr>
                      </a:lvl3pPr>
                      <a:lvl4pPr marL="1828754" algn="l" defTabSz="1219170" rtl="0" eaLnBrk="1" latinLnBrk="0" hangingPunct="1">
                        <a:defRPr sz="2400" kern="1200">
                          <a:solidFill>
                            <a:schemeClr val="tx1"/>
                          </a:solidFill>
                          <a:latin typeface="Calibri"/>
                        </a:defRPr>
                      </a:lvl4pPr>
                      <a:lvl5pPr marL="2438339" algn="l" defTabSz="1219170" rtl="0" eaLnBrk="1" latinLnBrk="0" hangingPunct="1">
                        <a:defRPr sz="2400" kern="1200">
                          <a:solidFill>
                            <a:schemeClr val="tx1"/>
                          </a:solidFill>
                          <a:latin typeface="Calibri"/>
                        </a:defRPr>
                      </a:lvl5pPr>
                      <a:lvl6pPr marL="3047924" algn="l" defTabSz="1219170" rtl="0" eaLnBrk="1" latinLnBrk="0" hangingPunct="1">
                        <a:defRPr sz="2400" kern="1200">
                          <a:solidFill>
                            <a:schemeClr val="tx1"/>
                          </a:solidFill>
                          <a:latin typeface="Calibri"/>
                        </a:defRPr>
                      </a:lvl6pPr>
                      <a:lvl7pPr marL="3657509" algn="l" defTabSz="1219170" rtl="0" eaLnBrk="1" latinLnBrk="0" hangingPunct="1">
                        <a:defRPr sz="2400" kern="1200">
                          <a:solidFill>
                            <a:schemeClr val="tx1"/>
                          </a:solidFill>
                          <a:latin typeface="Calibri"/>
                        </a:defRPr>
                      </a:lvl7pPr>
                      <a:lvl8pPr marL="4267093" algn="l" defTabSz="1219170" rtl="0" eaLnBrk="1" latinLnBrk="0" hangingPunct="1">
                        <a:defRPr sz="2400" kern="1200">
                          <a:solidFill>
                            <a:schemeClr val="tx1"/>
                          </a:solidFill>
                          <a:latin typeface="Calibri"/>
                        </a:defRPr>
                      </a:lvl8pPr>
                      <a:lvl9pPr marL="4876678" algn="l" defTabSz="1219170" rtl="0" eaLnBrk="1" latinLnBrk="0" hangingPunct="1">
                        <a:defRPr sz="2400" kern="1200">
                          <a:solidFill>
                            <a:schemeClr val="tx1"/>
                          </a:solidFill>
                          <a:latin typeface="Calibri"/>
                        </a:defRPr>
                      </a:lvl9pPr>
                    </a:lstStyle>
                    <a:p>
                      <a:pPr marL="0" marR="0" lvl="0" indent="0" algn="l">
                        <a:lnSpc>
                          <a:spcPct val="100000"/>
                        </a:lnSpc>
                        <a:spcBef>
                          <a:spcPts val="0"/>
                        </a:spcBef>
                        <a:spcAft>
                          <a:spcPts val="0"/>
                        </a:spcAft>
                        <a:buClrTx/>
                        <a:buSzTx/>
                        <a:buNone/>
                      </a:pPr>
                      <a:r>
                        <a:rPr lang="en-GB" sz="1200" b="0" i="0" u="none" strike="noStrike" kern="1200" cap="none" normalizeH="0" baseline="0">
                          <a:ln>
                            <a:noFill/>
                          </a:ln>
                          <a:solidFill>
                            <a:schemeClr val="tx1"/>
                          </a:solidFill>
                          <a:effectLst/>
                          <a:latin typeface="Calibri"/>
                          <a:ea typeface="+mn-ea"/>
                          <a:cs typeface="Arial"/>
                        </a:rPr>
                        <a:t>Linked to the Project 'Establish a TEC Service' . We need </a:t>
                      </a:r>
                      <a:r>
                        <a:rPr lang="en-GB" sz="1200" b="0" i="0" u="none" strike="noStrike" kern="1200" cap="none" normalizeH="0" baseline="0" noProof="0">
                          <a:ln>
                            <a:noFill/>
                          </a:ln>
                          <a:solidFill>
                            <a:schemeClr val="tx1"/>
                          </a:solidFill>
                          <a:effectLst/>
                        </a:rPr>
                        <a:t>to ensure that where possible all Technology used in this project is compatible with our long-term plans by having API connectors etc.</a:t>
                      </a:r>
                    </a:p>
                  </a:txBody>
                  <a:tcPr marL="36001" marR="36001" marT="45696" marB="45696" anchor="ctr" horzOverflow="overflow">
                    <a:lnL w="9525" cap="flat" cmpd="sng" algn="ctr">
                      <a:solidFill>
                        <a:sysClr val="windowText" lastClr="000000"/>
                      </a:solidFill>
                      <a:prstDash val="solid"/>
                      <a:round/>
                      <a:headEnd type="none" w="med" len="med"/>
                      <a:tailEnd type="none" w="med" len="med"/>
                    </a:lnL>
                    <a:lnR w="9525" cap="flat" cmpd="sng" algn="ctr">
                      <a:solidFill>
                        <a:sysClr val="windowText" lastClr="000000"/>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w="952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216003142"/>
                  </a:ext>
                </a:extLst>
              </a:tr>
            </a:tbl>
          </a:graphicData>
        </a:graphic>
      </p:graphicFrame>
      <p:sp>
        <p:nvSpPr>
          <p:cNvPr id="5" name="TextBox 4">
            <a:extLst>
              <a:ext uri="{FF2B5EF4-FFF2-40B4-BE49-F238E27FC236}">
                <a16:creationId xmlns:a16="http://schemas.microsoft.com/office/drawing/2014/main" id="{05DCAD82-848E-2001-18B2-B7869F0DAF7A}"/>
              </a:ext>
            </a:extLst>
          </p:cNvPr>
          <p:cNvSpPr txBox="1"/>
          <p:nvPr/>
        </p:nvSpPr>
        <p:spPr>
          <a:xfrm>
            <a:off x="98133" y="158475"/>
            <a:ext cx="2690312" cy="1102321"/>
          </a:xfrm>
          <a:prstGeom prst="rect">
            <a:avLst/>
          </a:prstGeom>
          <a:solidFill>
            <a:srgbClr val="C00000"/>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a:solidFill>
                  <a:srgbClr val="FFFFFF"/>
                </a:solidFill>
                <a:latin typeface="Calibri"/>
                <a:cs typeface="Calibri"/>
              </a:rPr>
              <a:t>Project scope</a:t>
            </a:r>
            <a:endParaRPr lang="en-US" b="1">
              <a:solidFill>
                <a:srgbClr val="FFFFFF"/>
              </a:solidFill>
              <a:latin typeface="Calibri"/>
              <a:cs typeface="Calibri"/>
            </a:endParaRPr>
          </a:p>
        </p:txBody>
      </p:sp>
      <p:sp>
        <p:nvSpPr>
          <p:cNvPr id="2" name="TextBox 1">
            <a:extLst>
              <a:ext uri="{FF2B5EF4-FFF2-40B4-BE49-F238E27FC236}">
                <a16:creationId xmlns:a16="http://schemas.microsoft.com/office/drawing/2014/main" id="{CD2C70C1-EAF9-A245-CC0A-45C3C359B8DB}"/>
              </a:ext>
            </a:extLst>
          </p:cNvPr>
          <p:cNvSpPr txBox="1"/>
          <p:nvPr/>
        </p:nvSpPr>
        <p:spPr>
          <a:xfrm>
            <a:off x="9939130" y="-16565"/>
            <a:ext cx="2186608"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900">
                <a:solidFill>
                  <a:schemeClr val="bg1">
                    <a:lumMod val="65000"/>
                  </a:schemeClr>
                </a:solidFill>
              </a:rPr>
              <a:t>Page 1 of 3</a:t>
            </a:r>
            <a:endParaRPr lang="en-US">
              <a:solidFill>
                <a:schemeClr val="bg1">
                  <a:lumMod val="65000"/>
                </a:schemeClr>
              </a:solidFill>
            </a:endParaRPr>
          </a:p>
        </p:txBody>
      </p:sp>
    </p:spTree>
    <p:extLst>
      <p:ext uri="{BB962C8B-B14F-4D97-AF65-F5344CB8AC3E}">
        <p14:creationId xmlns:p14="http://schemas.microsoft.com/office/powerpoint/2010/main" val="2698257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501B61-6A73-9836-CA4D-C092CF25A10B}"/>
              </a:ext>
            </a:extLst>
          </p:cNvPr>
          <p:cNvSpPr txBox="1"/>
          <p:nvPr/>
        </p:nvSpPr>
        <p:spPr>
          <a:xfrm>
            <a:off x="138157" y="58731"/>
            <a:ext cx="3326403" cy="822174"/>
          </a:xfrm>
          <a:prstGeom prst="rect">
            <a:avLst/>
          </a:prstGeom>
          <a:solidFill>
            <a:srgbClr val="C00000"/>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solidFill>
                  <a:srgbClr val="FFFFFF"/>
                </a:solidFill>
                <a:latin typeface="Calibri"/>
                <a:cs typeface="Calibri"/>
              </a:rPr>
              <a:t>Governance</a:t>
            </a:r>
            <a:endParaRPr lang="en-US" dirty="0"/>
          </a:p>
        </p:txBody>
      </p:sp>
      <p:sp>
        <p:nvSpPr>
          <p:cNvPr id="579" name="Rectangle 578">
            <a:extLst>
              <a:ext uri="{FF2B5EF4-FFF2-40B4-BE49-F238E27FC236}">
                <a16:creationId xmlns:a16="http://schemas.microsoft.com/office/drawing/2014/main" id="{58A9F893-21D7-D0B2-FE87-95DC7DFAF71F}"/>
              </a:ext>
            </a:extLst>
          </p:cNvPr>
          <p:cNvSpPr/>
          <p:nvPr/>
        </p:nvSpPr>
        <p:spPr>
          <a:xfrm>
            <a:off x="1919007" y="1759324"/>
            <a:ext cx="2375647" cy="1243852"/>
          </a:xfrm>
          <a:prstGeom prst="rect">
            <a:avLst/>
          </a:prstGeom>
          <a:solidFill>
            <a:srgbClr val="ED7D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rgbClr val="FFFFFF"/>
                </a:solidFill>
              </a:rPr>
              <a:t>Project Steering Group</a:t>
            </a:r>
          </a:p>
          <a:p>
            <a:pPr algn="ctr"/>
            <a:r>
              <a:rPr lang="en-US" sz="1200" i="1" dirty="0">
                <a:solidFill>
                  <a:srgbClr val="FFFFFF"/>
                </a:solidFill>
              </a:rPr>
              <a:t>Monthly </a:t>
            </a:r>
          </a:p>
        </p:txBody>
      </p:sp>
      <p:sp>
        <p:nvSpPr>
          <p:cNvPr id="580" name="Arrow: Pentagon 579">
            <a:extLst>
              <a:ext uri="{FF2B5EF4-FFF2-40B4-BE49-F238E27FC236}">
                <a16:creationId xmlns:a16="http://schemas.microsoft.com/office/drawing/2014/main" id="{9AD435D2-F0DB-4DC4-D1C7-CA904982130C}"/>
              </a:ext>
            </a:extLst>
          </p:cNvPr>
          <p:cNvSpPr/>
          <p:nvPr/>
        </p:nvSpPr>
        <p:spPr>
          <a:xfrm>
            <a:off x="4465542" y="1759324"/>
            <a:ext cx="4168587" cy="1243852"/>
          </a:xfrm>
          <a:prstGeom prst="homePlate">
            <a:avLst/>
          </a:prstGeom>
          <a:solidFill>
            <a:srgbClr val="ED7D3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r>
              <a:rPr lang="en-US" sz="1100" dirty="0">
                <a:solidFill>
                  <a:srgbClr val="FFFFFF"/>
                </a:solidFill>
              </a:rPr>
              <a:t>Grace Lynch: Sponsor,  Deputy Director, Transformation</a:t>
            </a:r>
          </a:p>
          <a:p>
            <a:pPr marL="171450" indent="-171450">
              <a:buFont typeface="Arial"/>
              <a:buChar char="•"/>
            </a:pPr>
            <a:r>
              <a:rPr lang="en-US" sz="1100" dirty="0">
                <a:solidFill>
                  <a:srgbClr val="FFFFFF"/>
                </a:solidFill>
              </a:rPr>
              <a:t>Joy Kennard, Head of Service, Integrated Commissioning, Adults</a:t>
            </a:r>
          </a:p>
          <a:p>
            <a:pPr marL="171450" indent="-171450">
              <a:buFont typeface="Arial"/>
              <a:buChar char="•"/>
            </a:pPr>
            <a:r>
              <a:rPr lang="en-US" sz="1100" dirty="0">
                <a:solidFill>
                  <a:srgbClr val="FFFFFF"/>
                </a:solidFill>
              </a:rPr>
              <a:t>Helen Jones, Service Development Manager</a:t>
            </a:r>
          </a:p>
          <a:p>
            <a:pPr marL="171450" indent="-171450">
              <a:buFont typeface="Arial"/>
              <a:buChar char="•"/>
            </a:pPr>
            <a:r>
              <a:rPr lang="en-US" sz="1100" dirty="0">
                <a:solidFill>
                  <a:srgbClr val="FFFFFF"/>
                </a:solidFill>
              </a:rPr>
              <a:t>Vanessa Parker, Project Manager</a:t>
            </a:r>
          </a:p>
        </p:txBody>
      </p:sp>
      <p:sp>
        <p:nvSpPr>
          <p:cNvPr id="581" name="Rectangle 580">
            <a:extLst>
              <a:ext uri="{FF2B5EF4-FFF2-40B4-BE49-F238E27FC236}">
                <a16:creationId xmlns:a16="http://schemas.microsoft.com/office/drawing/2014/main" id="{FAE56B81-B014-1E2A-9B66-2AFC30CC3D30}"/>
              </a:ext>
            </a:extLst>
          </p:cNvPr>
          <p:cNvSpPr/>
          <p:nvPr/>
        </p:nvSpPr>
        <p:spPr>
          <a:xfrm>
            <a:off x="1885389" y="3574675"/>
            <a:ext cx="2375647" cy="1736910"/>
          </a:xfrm>
          <a:prstGeom prst="rect">
            <a:avLst/>
          </a:prstGeom>
          <a:solidFill>
            <a:srgbClr val="ED7D3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solidFill>
                  <a:srgbClr val="FFFFFF"/>
                </a:solidFill>
              </a:rPr>
              <a:t>Operational </a:t>
            </a:r>
            <a:endParaRPr lang="en-US" dirty="0"/>
          </a:p>
          <a:p>
            <a:pPr algn="ctr"/>
            <a:r>
              <a:rPr lang="en-US" dirty="0">
                <a:solidFill>
                  <a:srgbClr val="FFFFFF"/>
                </a:solidFill>
              </a:rPr>
              <a:t>Project Group</a:t>
            </a:r>
            <a:endParaRPr lang="en-US" dirty="0"/>
          </a:p>
          <a:p>
            <a:pPr algn="ctr"/>
            <a:r>
              <a:rPr lang="en-US" sz="1200" i="1" dirty="0">
                <a:solidFill>
                  <a:srgbClr val="FFFFFF"/>
                </a:solidFill>
              </a:rPr>
              <a:t>Fortnightly</a:t>
            </a:r>
          </a:p>
        </p:txBody>
      </p:sp>
      <p:sp>
        <p:nvSpPr>
          <p:cNvPr id="582" name="Arrow: Pentagon 581">
            <a:extLst>
              <a:ext uri="{FF2B5EF4-FFF2-40B4-BE49-F238E27FC236}">
                <a16:creationId xmlns:a16="http://schemas.microsoft.com/office/drawing/2014/main" id="{9B9745AB-6D68-FC98-49B9-97CE0870E0B1}"/>
              </a:ext>
            </a:extLst>
          </p:cNvPr>
          <p:cNvSpPr/>
          <p:nvPr/>
        </p:nvSpPr>
        <p:spPr>
          <a:xfrm>
            <a:off x="4465542" y="3563469"/>
            <a:ext cx="4168587" cy="1748115"/>
          </a:xfrm>
          <a:prstGeom prst="homePlate">
            <a:avLst/>
          </a:prstGeom>
          <a:solidFill>
            <a:srgbClr val="ED7D3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Sans-Serif"/>
              <a:buChar char="•"/>
            </a:pPr>
            <a:r>
              <a:rPr lang="en-US" sz="1100" dirty="0">
                <a:solidFill>
                  <a:srgbClr val="FFFFFF"/>
                </a:solidFill>
                <a:latin typeface="Myriad Pro Light"/>
                <a:cs typeface="Arial"/>
              </a:rPr>
              <a:t>Annette Wells: Project Lead,  Assistant Team Manager</a:t>
            </a:r>
            <a:endParaRPr lang="en-GB" sz="1100" dirty="0">
              <a:solidFill>
                <a:srgbClr val="FFFFFF"/>
              </a:solidFill>
              <a:latin typeface="Myriad Pro Light"/>
              <a:cs typeface="Arial"/>
            </a:endParaRPr>
          </a:p>
          <a:p>
            <a:pPr marL="171450" indent="-171450">
              <a:buFont typeface="Arial,Sans-Serif"/>
              <a:buChar char="•"/>
            </a:pPr>
            <a:r>
              <a:rPr lang="en-US" sz="1100" dirty="0">
                <a:solidFill>
                  <a:srgbClr val="FFFFFF"/>
                </a:solidFill>
                <a:latin typeface="Myriad Pro Light"/>
                <a:cs typeface="Arial"/>
              </a:rPr>
              <a:t>Vanessa Parker, Project Manager</a:t>
            </a:r>
          </a:p>
          <a:p>
            <a:pPr marL="171450" indent="-171450">
              <a:buFont typeface="Arial,Sans-Serif"/>
              <a:buChar char="•"/>
            </a:pPr>
            <a:r>
              <a:rPr lang="en-US" sz="1100" dirty="0">
                <a:solidFill>
                  <a:srgbClr val="FFFFFF"/>
                </a:solidFill>
                <a:latin typeface="Myriad Pro Light"/>
                <a:cs typeface="Arial"/>
              </a:rPr>
              <a:t>Helen Jones, Service Development Manager</a:t>
            </a:r>
          </a:p>
          <a:p>
            <a:pPr marL="171450" indent="-171450">
              <a:buFont typeface="Arial,Sans-Serif"/>
              <a:buChar char="•"/>
            </a:pPr>
            <a:r>
              <a:rPr lang="en-US" sz="1100" dirty="0">
                <a:solidFill>
                  <a:srgbClr val="FFFFFF"/>
                </a:solidFill>
                <a:latin typeface="Myriad Pro Light"/>
                <a:cs typeface="Arial"/>
              </a:rPr>
              <a:t>Danielle Smith, Principal Social Worker</a:t>
            </a:r>
          </a:p>
          <a:p>
            <a:pPr marL="171450" indent="-171450">
              <a:buFont typeface="Arial,Sans-Serif"/>
              <a:buChar char="•"/>
            </a:pPr>
            <a:r>
              <a:rPr lang="en-US" sz="1100" dirty="0">
                <a:solidFill>
                  <a:srgbClr val="FFFFFF"/>
                </a:solidFill>
                <a:latin typeface="Myriad Pro Light"/>
                <a:cs typeface="Arial"/>
              </a:rPr>
              <a:t>Service Manager – Technology Service (out to advert)</a:t>
            </a:r>
          </a:p>
          <a:p>
            <a:pPr marL="171450" indent="-171450">
              <a:buFont typeface="Arial,Sans-Serif"/>
              <a:buChar char="•"/>
            </a:pPr>
            <a:r>
              <a:rPr lang="en-US" sz="1100" dirty="0">
                <a:solidFill>
                  <a:srgbClr val="FFFFFF"/>
                </a:solidFill>
                <a:latin typeface="Myriad Pro Light"/>
                <a:cs typeface="Arial"/>
              </a:rPr>
              <a:t>Elaine Turner, Adults Community Commissioner</a:t>
            </a:r>
          </a:p>
          <a:p>
            <a:pPr marL="171450" indent="-171450">
              <a:buFont typeface="Arial,Sans-Serif"/>
              <a:buChar char="•"/>
            </a:pPr>
            <a:r>
              <a:rPr lang="en-US" sz="1100" dirty="0">
                <a:solidFill>
                  <a:srgbClr val="FFFFFF"/>
                </a:solidFill>
                <a:latin typeface="Myriad Pro Light"/>
                <a:cs typeface="Arial"/>
              </a:rPr>
              <a:t>Lucia Raymond, Communications Executive</a:t>
            </a:r>
          </a:p>
          <a:p>
            <a:pPr marL="171450" indent="-171450">
              <a:buFont typeface="Arial,Sans-Serif"/>
              <a:buChar char="•"/>
            </a:pPr>
            <a:r>
              <a:rPr lang="en-US" sz="1100" dirty="0">
                <a:solidFill>
                  <a:srgbClr val="FFFFFF"/>
                </a:solidFill>
                <a:latin typeface="Myriad Pro Light"/>
                <a:cs typeface="Arial"/>
              </a:rPr>
              <a:t>ACMs/SW (out to advert)</a:t>
            </a:r>
          </a:p>
        </p:txBody>
      </p:sp>
      <p:cxnSp>
        <p:nvCxnSpPr>
          <p:cNvPr id="587" name="Straight Arrow Connector 586">
            <a:extLst>
              <a:ext uri="{FF2B5EF4-FFF2-40B4-BE49-F238E27FC236}">
                <a16:creationId xmlns:a16="http://schemas.microsoft.com/office/drawing/2014/main" id="{5142D315-A7EA-67E5-A81B-3DE049E66100}"/>
              </a:ext>
            </a:extLst>
          </p:cNvPr>
          <p:cNvCxnSpPr/>
          <p:nvPr/>
        </p:nvCxnSpPr>
        <p:spPr>
          <a:xfrm flipV="1">
            <a:off x="3103468" y="3009339"/>
            <a:ext cx="6724" cy="55357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588" name="Rectangle 587">
            <a:extLst>
              <a:ext uri="{FF2B5EF4-FFF2-40B4-BE49-F238E27FC236}">
                <a16:creationId xmlns:a16="http://schemas.microsoft.com/office/drawing/2014/main" id="{68527315-75DB-08B7-7F5F-E49A581836AF}"/>
              </a:ext>
            </a:extLst>
          </p:cNvPr>
          <p:cNvSpPr/>
          <p:nvPr/>
        </p:nvSpPr>
        <p:spPr>
          <a:xfrm>
            <a:off x="9031941" y="3739964"/>
            <a:ext cx="2297205" cy="1389528"/>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a:latin typeface="Myriad Pro Light"/>
                <a:cs typeface="Calibri"/>
              </a:rPr>
              <a:t>Responsible for</a:t>
            </a:r>
            <a:r>
              <a:rPr lang="en-US" sz="1000" dirty="0">
                <a:latin typeface="Myriad Pro Light"/>
                <a:cs typeface="Calibri"/>
              </a:rPr>
              <a:t> overall operational planning and delivery. Removes barriers, tracks progress &amp; escalate any risks, issues and decisions through to Project Steering Group. </a:t>
            </a:r>
            <a:endParaRPr lang="en-US" dirty="0">
              <a:latin typeface="Myriad Pro Light"/>
              <a:cs typeface="Calibri"/>
            </a:endParaRPr>
          </a:p>
          <a:p>
            <a:pPr algn="ctr"/>
            <a:endParaRPr lang="en-US" sz="1000">
              <a:latin typeface="Myriad Pro Light"/>
              <a:cs typeface="Calibri"/>
            </a:endParaRPr>
          </a:p>
          <a:p>
            <a:pPr algn="ctr"/>
            <a:r>
              <a:rPr lang="en-US" sz="1000" dirty="0">
                <a:latin typeface="Myriad Pro Light"/>
                <a:cs typeface="Calibri"/>
              </a:rPr>
              <a:t>Project Manager reports weekly on progress</a:t>
            </a:r>
            <a:endParaRPr lang="en-US" dirty="0"/>
          </a:p>
        </p:txBody>
      </p:sp>
      <p:sp>
        <p:nvSpPr>
          <p:cNvPr id="589" name="Rectangle 588">
            <a:extLst>
              <a:ext uri="{FF2B5EF4-FFF2-40B4-BE49-F238E27FC236}">
                <a16:creationId xmlns:a16="http://schemas.microsoft.com/office/drawing/2014/main" id="{63C8A462-B37E-99FF-64A9-F4C83F20D36E}"/>
              </a:ext>
            </a:extLst>
          </p:cNvPr>
          <p:cNvSpPr/>
          <p:nvPr/>
        </p:nvSpPr>
        <p:spPr>
          <a:xfrm>
            <a:off x="9031939" y="1834964"/>
            <a:ext cx="2297205" cy="1086970"/>
          </a:xfrm>
          <a:prstGeom prst="rect">
            <a:avLst/>
          </a:prstGeom>
          <a:ln w="12700"/>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r>
              <a:rPr lang="en-US" sz="1000" b="1" dirty="0">
                <a:latin typeface="Myriad Pro Light"/>
                <a:cs typeface="Calibri"/>
              </a:rPr>
              <a:t>Responsible for</a:t>
            </a:r>
            <a:r>
              <a:rPr lang="en-US" sz="1000" dirty="0">
                <a:latin typeface="Myriad Pro Light"/>
                <a:cs typeface="Calibri"/>
              </a:rPr>
              <a:t> overall project delivery, resourcing &amp; financial monitoring. Remove barriers.</a:t>
            </a:r>
          </a:p>
          <a:p>
            <a:pPr algn="ctr"/>
            <a:endParaRPr lang="en-US" sz="1000">
              <a:latin typeface="Myriad Pro Light"/>
              <a:cs typeface="Calibri"/>
            </a:endParaRPr>
          </a:p>
          <a:p>
            <a:pPr algn="ctr"/>
            <a:r>
              <a:rPr lang="en-US" sz="1000" dirty="0">
                <a:latin typeface="Myriad Pro Light"/>
                <a:cs typeface="Calibri"/>
              </a:rPr>
              <a:t>Reports progress to SLT Transformation Board, Members Assurance Board </a:t>
            </a:r>
            <a:endParaRPr lang="en-US" dirty="0"/>
          </a:p>
        </p:txBody>
      </p:sp>
    </p:spTree>
    <p:extLst>
      <p:ext uri="{BB962C8B-B14F-4D97-AF65-F5344CB8AC3E}">
        <p14:creationId xmlns:p14="http://schemas.microsoft.com/office/powerpoint/2010/main" val="1794617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501B61-6A73-9836-CA4D-C092CF25A10B}"/>
              </a:ext>
            </a:extLst>
          </p:cNvPr>
          <p:cNvSpPr txBox="1"/>
          <p:nvPr/>
        </p:nvSpPr>
        <p:spPr>
          <a:xfrm>
            <a:off x="138157" y="58731"/>
            <a:ext cx="6781295" cy="489262"/>
          </a:xfrm>
          <a:prstGeom prst="rect">
            <a:avLst/>
          </a:prstGeom>
          <a:solidFill>
            <a:srgbClr val="C00000"/>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a:solidFill>
                  <a:srgbClr val="FFFFFF"/>
                </a:solidFill>
                <a:latin typeface="Calibri"/>
                <a:cs typeface="Calibri"/>
              </a:rPr>
              <a:t>Critical path – Part 1 of the project: Existing people who we support </a:t>
            </a:r>
            <a:endParaRPr lang="en-US"/>
          </a:p>
        </p:txBody>
      </p:sp>
      <p:graphicFrame>
        <p:nvGraphicFramePr>
          <p:cNvPr id="2" name="Diagram 1"/>
          <p:cNvGraphicFramePr/>
          <p:nvPr>
            <p:extLst>
              <p:ext uri="{D42A27DB-BD31-4B8C-83A1-F6EECF244321}">
                <p14:modId xmlns:p14="http://schemas.microsoft.com/office/powerpoint/2010/main" val="3767652138"/>
              </p:ext>
            </p:extLst>
          </p:nvPr>
        </p:nvGraphicFramePr>
        <p:xfrm>
          <a:off x="687481" y="411853"/>
          <a:ext cx="11088735" cy="62399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04400938"/>
      </p:ext>
    </p:extLst>
  </p:cSld>
  <p:clrMapOvr>
    <a:masterClrMapping/>
  </p:clrMapOvr>
</p:sld>
</file>

<file path=ppt/theme/theme1.xml><?xml version="1.0" encoding="utf-8"?>
<a:theme xmlns:a="http://schemas.openxmlformats.org/drawingml/2006/main" name="Content slid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BC Myriad Pro">
      <a:majorFont>
        <a:latin typeface="Myriad Pro Light"/>
        <a:ea typeface=""/>
        <a:cs typeface=""/>
      </a:majorFont>
      <a:minorFont>
        <a:latin typeface="Myriad Pro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BC PowerPoint Template v3" id="{23A8CF57-F7CE-487A-B9CE-DA4FF2A23AE8}" vid="{6A1123A3-2268-4120-AF38-547A1DA0C74A}"/>
    </a:ext>
  </a:extLst>
</a:theme>
</file>

<file path=ppt/theme/theme2.xml><?xml version="1.0" encoding="utf-8"?>
<a:theme xmlns:a="http://schemas.openxmlformats.org/drawingml/2006/main" name="Title slid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BC Myriad Pro">
      <a:majorFont>
        <a:latin typeface="Myriad Pro Light"/>
        <a:ea typeface=""/>
        <a:cs typeface=""/>
      </a:majorFont>
      <a:minorFont>
        <a:latin typeface="Myriad Pro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BC PowerPoint Template v3" id="{23A8CF57-F7CE-487A-B9CE-DA4FF2A23AE8}" vid="{A9E5CFE8-F2E5-42D0-B6F5-2F550DC870C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C029FC1E6C407439F92D8105FE80E12" ma:contentTypeVersion="16" ma:contentTypeDescription="Create a new document." ma:contentTypeScope="" ma:versionID="f5a6cf02d1ea6c001bc41f97b25fe2cf">
  <xsd:schema xmlns:xsd="http://www.w3.org/2001/XMLSchema" xmlns:xs="http://www.w3.org/2001/XMLSchema" xmlns:p="http://schemas.microsoft.com/office/2006/metadata/properties" xmlns:ns2="037faef3-a1e1-4b9a-a799-d7c043d0e4ef" xmlns:ns3="e9fa4aec-8ff0-4258-8a95-67648069a106" xmlns:ns4="97fc79aa-674f-4351-9ab2-13156206d5c1" targetNamespace="http://schemas.microsoft.com/office/2006/metadata/properties" ma:root="true" ma:fieldsID="1f57d9fe979d6ce89b2405259fc9dd8f" ns2:_="" ns3:_="" ns4:_="">
    <xsd:import namespace="037faef3-a1e1-4b9a-a799-d7c043d0e4ef"/>
    <xsd:import namespace="e9fa4aec-8ff0-4258-8a95-67648069a106"/>
    <xsd:import namespace="97fc79aa-674f-4351-9ab2-13156206d5c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DateTaken" minOccurs="0"/>
                <xsd:element ref="ns2:Dateofmeeting" minOccurs="0"/>
                <xsd:element ref="ns2:MediaServiceObjectDetectorVersions" minOccurs="0"/>
                <xsd:element ref="ns2:com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7faef3-a1e1-4b9a-a799-d7c043d0e4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5cdb9e0b-39ef-4b4e-b67d-345ef0004f45"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Dateofmeeting" ma:index="21" nillable="true" ma:displayName="Date of meeting" ma:format="DateOnly" ma:internalName="Dateofmeeting">
      <xsd:simpleType>
        <xsd:restriction base="dms:DateTim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comment" ma:index="23" nillable="true" ma:displayName="comment" ma:format="Dropdown" ma:internalName="comment">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9fa4aec-8ff0-4258-8a95-67648069a10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7fc79aa-674f-4351-9ab2-13156206d5c1"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af0759f7-1d4e-43d7-b251-739819c7a25e}" ma:internalName="TaxCatchAll" ma:showField="CatchAllData" ma:web="e9fa4aec-8ff0-4258-8a95-67648069a10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e9fa4aec-8ff0-4258-8a95-67648069a106">
      <UserInfo>
        <DisplayName>Lee Aldridge</DisplayName>
        <AccountId>16</AccountId>
        <AccountType/>
      </UserInfo>
      <UserInfo>
        <DisplayName>Vanessa Parker</DisplayName>
        <AccountId>94</AccountId>
        <AccountType/>
      </UserInfo>
      <UserInfo>
        <DisplayName>Lauren Foote</DisplayName>
        <AccountId>72</AccountId>
        <AccountType/>
      </UserInfo>
      <UserInfo>
        <DisplayName>Joy Kennard</DisplayName>
        <AccountId>63</AccountId>
        <AccountType/>
      </UserInfo>
      <UserInfo>
        <DisplayName>Kelly Keane</DisplayName>
        <AccountId>74</AccountId>
        <AccountType/>
      </UserInfo>
      <UserInfo>
        <DisplayName>Lauren Rochat</DisplayName>
        <AccountId>25</AccountId>
        <AccountType/>
      </UserInfo>
      <UserInfo>
        <DisplayName>Jackie Walker</DisplayName>
        <AccountId>77</AccountId>
        <AccountType/>
      </UserInfo>
      <UserInfo>
        <DisplayName>Phillipa Lamb</DisplayName>
        <AccountId>17</AccountId>
        <AccountType/>
      </UserInfo>
      <UserInfo>
        <DisplayName>Anna Grainger</DisplayName>
        <AccountId>98</AccountId>
        <AccountType/>
      </UserInfo>
      <UserInfo>
        <DisplayName>Clare Deards</DisplayName>
        <AccountId>69</AccountId>
        <AccountType/>
      </UserInfo>
      <UserInfo>
        <DisplayName>Victoria Guillaume</DisplayName>
        <AccountId>14</AccountId>
        <AccountType/>
      </UserInfo>
      <UserInfo>
        <DisplayName>Sophie Palmer</DisplayName>
        <AccountId>490</AccountId>
        <AccountType/>
      </UserInfo>
      <UserInfo>
        <DisplayName>Grace Lynch</DisplayName>
        <AccountId>12</AccountId>
        <AccountType/>
      </UserInfo>
      <UserInfo>
        <DisplayName>Helen Jones</DisplayName>
        <AccountId>534</AccountId>
        <AccountType/>
      </UserInfo>
    </SharedWithUsers>
    <TaxCatchAll xmlns="97fc79aa-674f-4351-9ab2-13156206d5c1" xsi:nil="true"/>
    <lcf76f155ced4ddcb4097134ff3c332f xmlns="037faef3-a1e1-4b9a-a799-d7c043d0e4ef">
      <Terms xmlns="http://schemas.microsoft.com/office/infopath/2007/PartnerControls"/>
    </lcf76f155ced4ddcb4097134ff3c332f>
    <Dateofmeeting xmlns="037faef3-a1e1-4b9a-a799-d7c043d0e4ef" xsi:nil="true"/>
    <comment xmlns="037faef3-a1e1-4b9a-a799-d7c043d0e4ef" xsi:nil="true"/>
  </documentManagement>
</p:properties>
</file>

<file path=customXml/itemProps1.xml><?xml version="1.0" encoding="utf-8"?>
<ds:datastoreItem xmlns:ds="http://schemas.openxmlformats.org/officeDocument/2006/customXml" ds:itemID="{9925DD20-95D1-4630-97A7-F5DDF3EB3B8F}">
  <ds:schemaRefs>
    <ds:schemaRef ds:uri="http://schemas.microsoft.com/sharepoint/v3/contenttype/forms"/>
  </ds:schemaRefs>
</ds:datastoreItem>
</file>

<file path=customXml/itemProps2.xml><?xml version="1.0" encoding="utf-8"?>
<ds:datastoreItem xmlns:ds="http://schemas.openxmlformats.org/officeDocument/2006/customXml" ds:itemID="{6485F919-FD2B-46A8-AAD2-ACE9FC507B27}">
  <ds:schemaRefs>
    <ds:schemaRef ds:uri="037faef3-a1e1-4b9a-a799-d7c043d0e4ef"/>
    <ds:schemaRef ds:uri="97fc79aa-674f-4351-9ab2-13156206d5c1"/>
    <ds:schemaRef ds:uri="e9fa4aec-8ff0-4258-8a95-67648069a10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ABC9C8D-BA83-47D3-A82C-4C31D510E230}">
  <ds:schemaRefs>
    <ds:schemaRef ds:uri="http://purl.org/dc/terms/"/>
    <ds:schemaRef ds:uri="http://www.w3.org/XML/1998/namespace"/>
    <ds:schemaRef ds:uri="037faef3-a1e1-4b9a-a799-d7c043d0e4ef"/>
    <ds:schemaRef ds:uri="http://schemas.microsoft.com/office/2006/documentManagement/types"/>
    <ds:schemaRef ds:uri="http://purl.org/dc/elements/1.1/"/>
    <ds:schemaRef ds:uri="97fc79aa-674f-4351-9ab2-13156206d5c1"/>
    <ds:schemaRef ds:uri="http://purl.org/dc/dcmitype/"/>
    <ds:schemaRef ds:uri="http://schemas.microsoft.com/office/infopath/2007/PartnerControls"/>
    <ds:schemaRef ds:uri="http://schemas.microsoft.com/office/2006/metadata/properties"/>
    <ds:schemaRef ds:uri="http://schemas.openxmlformats.org/package/2006/metadata/core-properties"/>
    <ds:schemaRef ds:uri="e9fa4aec-8ff0-4258-8a95-67648069a106"/>
  </ds:schemaRefs>
</ds:datastoreItem>
</file>

<file path=docProps/app.xml><?xml version="1.0" encoding="utf-8"?>
<Properties xmlns="http://schemas.openxmlformats.org/officeDocument/2006/extended-properties" xmlns:vt="http://schemas.openxmlformats.org/officeDocument/2006/docPropsVTypes">
  <TotalTime>0</TotalTime>
  <Words>869</Words>
  <Application>Microsoft Office PowerPoint</Application>
  <PresentationFormat>Widescreen</PresentationFormat>
  <Paragraphs>70</Paragraphs>
  <Slides>3</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Arial,Sans-Serif</vt:lpstr>
      <vt:lpstr>Calibri</vt:lpstr>
      <vt:lpstr>Myriad Pro Light</vt:lpstr>
      <vt:lpstr>Content slide theme</vt:lpstr>
      <vt:lpstr>Title slide theme</vt:lpstr>
      <vt:lpstr>PowerPoint Presentation</vt:lpstr>
      <vt:lpstr>PowerPoint Presentation</vt:lpstr>
      <vt:lpstr>PowerPoint Presentation</vt:lpstr>
    </vt:vector>
  </TitlesOfParts>
  <Company>Swindon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Lynch</dc:creator>
  <cp:lastModifiedBy>Claire York</cp:lastModifiedBy>
  <cp:revision>34</cp:revision>
  <dcterms:created xsi:type="dcterms:W3CDTF">2022-05-05T05:46:08Z</dcterms:created>
  <dcterms:modified xsi:type="dcterms:W3CDTF">2024-01-02T11:51:18Z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0x010100DC029FC1E6C407439F92D8105FE80E12</vt:lpwstr>
  </property>
  <property fmtid="{D5CDD505-2E9C-101B-9397-08002B2CF9AE}" pid="3" name="MediaServiceImageTags">
    <vt:lpwstr/>
  </property>
</Properties>
</file>