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 snapToGrid="0">
      <p:cViewPr>
        <p:scale>
          <a:sx n="90" d="100"/>
          <a:sy n="90" d="100"/>
        </p:scale>
        <p:origin x="-2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47F-86E1-4734-A721-72A32C9139C3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849-058F-4A8A-90D1-D897D2230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07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47F-86E1-4734-A721-72A32C9139C3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849-058F-4A8A-90D1-D897D2230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27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47F-86E1-4734-A721-72A32C9139C3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849-058F-4A8A-90D1-D897D2230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30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47F-86E1-4734-A721-72A32C9139C3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849-058F-4A8A-90D1-D897D2230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46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47F-86E1-4734-A721-72A32C9139C3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849-058F-4A8A-90D1-D897D2230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70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47F-86E1-4734-A721-72A32C9139C3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849-058F-4A8A-90D1-D897D2230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48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47F-86E1-4734-A721-72A32C9139C3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849-058F-4A8A-90D1-D897D2230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4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47F-86E1-4734-A721-72A32C9139C3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849-058F-4A8A-90D1-D897D2230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76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47F-86E1-4734-A721-72A32C9139C3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849-058F-4A8A-90D1-D897D2230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73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47F-86E1-4734-A721-72A32C9139C3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849-058F-4A8A-90D1-D897D2230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53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47F-86E1-4734-A721-72A32C9139C3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849-058F-4A8A-90D1-D897D2230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87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8347F-86E1-4734-A721-72A32C9139C3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BB849-058F-4A8A-90D1-D897D2230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69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908539" y="1559129"/>
            <a:ext cx="1231797" cy="56846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Housing Participation Officer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Paul Wilkins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08540" y="2219383"/>
            <a:ext cx="1302680" cy="568467"/>
          </a:xfrm>
          <a:prstGeom prst="round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Housing Participation Officer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Nick Brock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>
            <a:spLocks/>
          </p:cNvSpPr>
          <p:nvPr/>
        </p:nvSpPr>
        <p:spPr>
          <a:xfrm>
            <a:off x="5491219" y="154640"/>
            <a:ext cx="1231797" cy="568467"/>
          </a:xfrm>
          <a:prstGeom prst="round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smtClean="0">
                <a:solidFill>
                  <a:schemeClr val="tx1"/>
                </a:solidFill>
              </a:rPr>
              <a:t>Business Development </a:t>
            </a:r>
            <a:r>
              <a:rPr lang="en-GB" sz="900" dirty="0" smtClean="0">
                <a:solidFill>
                  <a:schemeClr val="tx1"/>
                </a:solidFill>
              </a:rPr>
              <a:t>Manager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Arlene Griffin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202732" y="871843"/>
            <a:ext cx="1231797" cy="568467"/>
          </a:xfrm>
          <a:prstGeom prst="round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Lead Tenant Participation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Officer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Claire Cuthbert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>
            <a:spLocks/>
          </p:cNvSpPr>
          <p:nvPr/>
        </p:nvSpPr>
        <p:spPr>
          <a:xfrm>
            <a:off x="5488836" y="2215134"/>
            <a:ext cx="1231797" cy="56846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>
                <a:solidFill>
                  <a:schemeClr val="tx1"/>
                </a:solidFill>
              </a:rPr>
              <a:t>Tenant Liaison Officer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Jemica Fernandes</a:t>
            </a:r>
          </a:p>
        </p:txBody>
      </p:sp>
      <p:sp>
        <p:nvSpPr>
          <p:cNvPr id="16" name="Rounded Rectangle 15"/>
          <p:cNvSpPr>
            <a:spLocks/>
          </p:cNvSpPr>
          <p:nvPr/>
        </p:nvSpPr>
        <p:spPr>
          <a:xfrm>
            <a:off x="5482188" y="2864859"/>
            <a:ext cx="1231797" cy="56846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Tenant Liaison Officer 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Vacancy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311247" y="2209112"/>
            <a:ext cx="1231797" cy="568467"/>
          </a:xfrm>
          <a:prstGeom prst="round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Tenant Academy Officer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Shanice Jones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319209" y="3546532"/>
            <a:ext cx="1231797" cy="56846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Tenant Academy Officer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Serah Lal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319209" y="2857832"/>
            <a:ext cx="1231797" cy="56846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Apprentice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James Major</a:t>
            </a:r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endCxn id="60" idx="2"/>
          </p:cNvCxnSpPr>
          <p:nvPr/>
        </p:nvCxnSpPr>
        <p:spPr>
          <a:xfrm flipV="1">
            <a:off x="6107118" y="2130510"/>
            <a:ext cx="0" cy="84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5" idx="2"/>
          </p:cNvCxnSpPr>
          <p:nvPr/>
        </p:nvCxnSpPr>
        <p:spPr>
          <a:xfrm flipV="1">
            <a:off x="7524438" y="2127596"/>
            <a:ext cx="0" cy="81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62" idx="2"/>
          </p:cNvCxnSpPr>
          <p:nvPr/>
        </p:nvCxnSpPr>
        <p:spPr>
          <a:xfrm flipV="1">
            <a:off x="8915189" y="2122590"/>
            <a:ext cx="0" cy="86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3" idx="2"/>
            <a:endCxn id="16" idx="0"/>
          </p:cNvCxnSpPr>
          <p:nvPr/>
        </p:nvCxnSpPr>
        <p:spPr>
          <a:xfrm flipH="1">
            <a:off x="6098087" y="2783601"/>
            <a:ext cx="0" cy="81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5" idx="2"/>
            <a:endCxn id="28" idx="0"/>
          </p:cNvCxnSpPr>
          <p:nvPr/>
        </p:nvCxnSpPr>
        <p:spPr>
          <a:xfrm>
            <a:off x="8927146" y="2777579"/>
            <a:ext cx="0" cy="80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8" idx="2"/>
            <a:endCxn id="27" idx="0"/>
          </p:cNvCxnSpPr>
          <p:nvPr/>
        </p:nvCxnSpPr>
        <p:spPr>
          <a:xfrm>
            <a:off x="8935108" y="3426299"/>
            <a:ext cx="0" cy="120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>
            <a:spLocks/>
          </p:cNvSpPr>
          <p:nvPr/>
        </p:nvSpPr>
        <p:spPr>
          <a:xfrm>
            <a:off x="5491219" y="1562043"/>
            <a:ext cx="1231797" cy="568467"/>
          </a:xfrm>
          <a:prstGeom prst="round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Tenant Liaison Officer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Lorraine Howard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8299290" y="1554123"/>
            <a:ext cx="1231797" cy="568467"/>
          </a:xfrm>
          <a:prstGeom prst="round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Tenant Academy Officer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Jenna Steadman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8299287" y="871692"/>
            <a:ext cx="1231797" cy="568467"/>
          </a:xfrm>
          <a:prstGeom prst="round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Tenant Academy Business Development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Lynn Jarvie</a:t>
            </a:r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2876051" y="757727"/>
            <a:ext cx="60391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107114" y="722607"/>
            <a:ext cx="1" cy="3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818630" y="763842"/>
            <a:ext cx="1" cy="1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8915185" y="758232"/>
            <a:ext cx="1" cy="11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2" idx="0"/>
            <a:endCxn id="63" idx="2"/>
          </p:cNvCxnSpPr>
          <p:nvPr/>
        </p:nvCxnSpPr>
        <p:spPr>
          <a:xfrm flipH="1" flipV="1">
            <a:off x="8915186" y="1440159"/>
            <a:ext cx="3" cy="113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6818629" y="1439348"/>
            <a:ext cx="1" cy="3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6122266" y="1474570"/>
            <a:ext cx="1402170" cy="2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524436" y="1480270"/>
            <a:ext cx="0" cy="81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123255" y="1472350"/>
            <a:ext cx="0" cy="81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4106178" y="864413"/>
            <a:ext cx="1231797" cy="568467"/>
          </a:xfrm>
          <a:prstGeom prst="round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Housing Business Change Officer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Zach Hazelton</a:t>
            </a:r>
            <a:endParaRPr lang="en-GB" sz="900" dirty="0" smtClean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2260153" y="864412"/>
            <a:ext cx="1231797" cy="568467"/>
          </a:xfrm>
          <a:prstGeom prst="round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 err="1">
                <a:solidFill>
                  <a:schemeClr val="tx1"/>
                </a:solidFill>
              </a:rPr>
              <a:t>Homebid</a:t>
            </a:r>
            <a:r>
              <a:rPr lang="en-GB" sz="900" dirty="0">
                <a:solidFill>
                  <a:schemeClr val="tx1"/>
                </a:solidFill>
              </a:rPr>
              <a:t> Manager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Janine Coward</a:t>
            </a:r>
          </a:p>
        </p:txBody>
      </p:sp>
      <p:cxnSp>
        <p:nvCxnSpPr>
          <p:cNvPr id="78" name="Straight Connector 77"/>
          <p:cNvCxnSpPr>
            <a:stCxn id="74" idx="0"/>
          </p:cNvCxnSpPr>
          <p:nvPr/>
        </p:nvCxnSpPr>
        <p:spPr>
          <a:xfrm flipH="1" flipV="1">
            <a:off x="2876050" y="757727"/>
            <a:ext cx="2" cy="106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endCxn id="73" idx="0"/>
          </p:cNvCxnSpPr>
          <p:nvPr/>
        </p:nvCxnSpPr>
        <p:spPr>
          <a:xfrm>
            <a:off x="4722076" y="757727"/>
            <a:ext cx="1" cy="106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16" idx="2"/>
          </p:cNvCxnSpPr>
          <p:nvPr/>
        </p:nvCxnSpPr>
        <p:spPr>
          <a:xfrm>
            <a:off x="6098087" y="3433326"/>
            <a:ext cx="0" cy="203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>
            <a:spLocks/>
          </p:cNvSpPr>
          <p:nvPr/>
        </p:nvSpPr>
        <p:spPr>
          <a:xfrm>
            <a:off x="5488836" y="3546532"/>
            <a:ext cx="1225149" cy="658271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>
                <a:solidFill>
                  <a:schemeClr val="tx1"/>
                </a:solidFill>
              </a:rPr>
              <a:t>Tenant Liaison </a:t>
            </a:r>
            <a:r>
              <a:rPr lang="en-GB" sz="900" dirty="0" smtClean="0">
                <a:solidFill>
                  <a:schemeClr val="tx1"/>
                </a:solidFill>
              </a:rPr>
              <a:t>Officer (apprentice)</a:t>
            </a:r>
            <a:endParaRPr lang="en-GB" sz="900" dirty="0">
              <a:solidFill>
                <a:schemeClr val="tx1"/>
              </a:solidFill>
            </a:endParaRP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Chloe Hemmings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>
            <a:spLocks/>
          </p:cNvSpPr>
          <p:nvPr/>
        </p:nvSpPr>
        <p:spPr>
          <a:xfrm>
            <a:off x="6908540" y="2857833"/>
            <a:ext cx="1302680" cy="575494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Housing Participation Officer (apprentice)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Brenden Pithers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8311248" y="4204802"/>
            <a:ext cx="1239758" cy="52314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Tenant Academy Officer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Rebekah Moore</a:t>
            </a:r>
            <a:endParaRPr lang="en-GB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551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609C457085AA4E93FB38FB16077DBE" ma:contentTypeVersion="0" ma:contentTypeDescription="Create a new document." ma:contentTypeScope="" ma:versionID="3401726b932b211de5f59be7cf7124b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2BCD97-D7AE-4168-B46C-92A189A2B4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4F125F-3AF9-43E1-AC00-73326F4235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16207E-C256-4F4A-905C-3556D3AEC92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90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Swindon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Stapleton</dc:creator>
  <cp:lastModifiedBy>Claire Cuthbert</cp:lastModifiedBy>
  <cp:revision>13</cp:revision>
  <dcterms:created xsi:type="dcterms:W3CDTF">2019-08-13T09:05:12Z</dcterms:created>
  <dcterms:modified xsi:type="dcterms:W3CDTF">2021-10-29T13:09:16Z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0x01010005609C457085AA4E93FB38FB16077DBE</vt:lpwstr>
  </property>
</Properties>
</file>